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79" r:id="rId7"/>
    <p:sldId id="262" r:id="rId8"/>
    <p:sldId id="263" r:id="rId9"/>
    <p:sldId id="264" r:id="rId10"/>
    <p:sldId id="269" r:id="rId11"/>
    <p:sldId id="265" r:id="rId12"/>
    <p:sldId id="268" r:id="rId13"/>
    <p:sldId id="274" r:id="rId14"/>
    <p:sldId id="275" r:id="rId15"/>
    <p:sldId id="271" r:id="rId16"/>
    <p:sldId id="272" r:id="rId17"/>
    <p:sldId id="276" r:id="rId18"/>
    <p:sldId id="278" r:id="rId19"/>
    <p:sldId id="270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>
        <p:scale>
          <a:sx n="95" d="100"/>
          <a:sy n="95" d="100"/>
        </p:scale>
        <p:origin x="-660" y="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41ADA-364D-4FA3-8F0C-F99905C1A008}" type="datetimeFigureOut">
              <a:rPr lang="ko-KR" altLang="en-US" smtClean="0"/>
              <a:pPr/>
              <a:t>2025-04-29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ED280-2F06-400C-A691-2AA23DDD06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ED280-2F06-400C-A691-2AA23DDD062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596E-E646-4EB4-B34C-02CDCB35C56F}" type="datetimeFigureOut">
              <a:rPr lang="ko-KR" altLang="en-US" smtClean="0"/>
              <a:pPr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849-D9AD-48ED-9C2B-EECEE92B51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596E-E646-4EB4-B34C-02CDCB35C56F}" type="datetimeFigureOut">
              <a:rPr lang="ko-KR" altLang="en-US" smtClean="0"/>
              <a:pPr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849-D9AD-48ED-9C2B-EECEE92B51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596E-E646-4EB4-B34C-02CDCB35C56F}" type="datetimeFigureOut">
              <a:rPr lang="ko-KR" altLang="en-US" smtClean="0"/>
              <a:pPr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849-D9AD-48ED-9C2B-EECEE92B51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596E-E646-4EB4-B34C-02CDCB35C56F}" type="datetimeFigureOut">
              <a:rPr lang="ko-KR" altLang="en-US" smtClean="0"/>
              <a:pPr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849-D9AD-48ED-9C2B-EECEE92B51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596E-E646-4EB4-B34C-02CDCB35C56F}" type="datetimeFigureOut">
              <a:rPr lang="ko-KR" altLang="en-US" smtClean="0"/>
              <a:pPr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849-D9AD-48ED-9C2B-EECEE92B51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596E-E646-4EB4-B34C-02CDCB35C56F}" type="datetimeFigureOut">
              <a:rPr lang="ko-KR" altLang="en-US" smtClean="0"/>
              <a:pPr/>
              <a:t>2025-04-29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849-D9AD-48ED-9C2B-EECEE92B51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596E-E646-4EB4-B34C-02CDCB35C56F}" type="datetimeFigureOut">
              <a:rPr lang="ko-KR" altLang="en-US" smtClean="0"/>
              <a:pPr/>
              <a:t>2025-04-29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849-D9AD-48ED-9C2B-EECEE92B51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596E-E646-4EB4-B34C-02CDCB35C56F}" type="datetimeFigureOut">
              <a:rPr lang="ko-KR" altLang="en-US" smtClean="0"/>
              <a:pPr/>
              <a:t>2025-04-29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849-D9AD-48ED-9C2B-EECEE92B51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596E-E646-4EB4-B34C-02CDCB35C56F}" type="datetimeFigureOut">
              <a:rPr lang="ko-KR" altLang="en-US" smtClean="0"/>
              <a:pPr/>
              <a:t>2025-04-29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849-D9AD-48ED-9C2B-EECEE92B51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596E-E646-4EB4-B34C-02CDCB35C56F}" type="datetimeFigureOut">
              <a:rPr lang="ko-KR" altLang="en-US" smtClean="0"/>
              <a:pPr/>
              <a:t>2025-04-29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849-D9AD-48ED-9C2B-EECEE92B51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596E-E646-4EB4-B34C-02CDCB35C56F}" type="datetimeFigureOut">
              <a:rPr lang="ko-KR" altLang="en-US" smtClean="0"/>
              <a:pPr/>
              <a:t>2025-04-29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849-D9AD-48ED-9C2B-EECEE92B51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596E-E646-4EB4-B34C-02CDCB35C56F}" type="datetimeFigureOut">
              <a:rPr lang="ko-KR" altLang="en-US" smtClean="0"/>
              <a:pPr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7849-D9AD-48ED-9C2B-EECEE92B51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234" t="7797" r="22581"/>
          <a:stretch>
            <a:fillRect/>
          </a:stretch>
        </p:blipFill>
        <p:spPr bwMode="auto">
          <a:xfrm>
            <a:off x="0" y="571480"/>
            <a:ext cx="915645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19"/>
          <p:cNvSpPr>
            <a:spLocks/>
          </p:cNvSpPr>
          <p:nvPr/>
        </p:nvSpPr>
        <p:spPr>
          <a:xfrm>
            <a:off x="785786" y="1500174"/>
            <a:ext cx="5357850" cy="4071966"/>
          </a:xfrm>
          <a:prstGeom prst="rect">
            <a:avLst/>
          </a:prstGeom>
          <a:noFill/>
          <a:ln w="28575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7"/>
          <p:cNvSpPr txBox="1">
            <a:spLocks/>
          </p:cNvSpPr>
          <p:nvPr/>
        </p:nvSpPr>
        <p:spPr>
          <a:xfrm>
            <a:off x="1141738" y="2643182"/>
            <a:ext cx="4716146" cy="35719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2400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이메일</a:t>
            </a:r>
            <a:r>
              <a:rPr lang="ko-KR" altLang="en-US" sz="24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형식 아이디</a:t>
            </a:r>
            <a:endParaRPr lang="ko-KR" altLang="en-US" sz="24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20548" r="8104"/>
          <a:stretch>
            <a:fillRect/>
          </a:stretch>
        </p:blipFill>
        <p:spPr bwMode="auto">
          <a:xfrm>
            <a:off x="0" y="642918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텍스트 상자 7"/>
          <p:cNvSpPr txBox="1">
            <a:spLocks/>
          </p:cNvSpPr>
          <p:nvPr/>
        </p:nvSpPr>
        <p:spPr>
          <a:xfrm>
            <a:off x="1142976" y="3571876"/>
            <a:ext cx="4573270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24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패스워드</a:t>
            </a:r>
            <a:endParaRPr lang="ko-KR" altLang="en-US" sz="24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2" name="텍스트 상자 7"/>
          <p:cNvSpPr txBox="1">
            <a:spLocks/>
          </p:cNvSpPr>
          <p:nvPr/>
        </p:nvSpPr>
        <p:spPr>
          <a:xfrm>
            <a:off x="3356316" y="285728"/>
            <a:ext cx="4573270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1800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뉴바이탈</a:t>
            </a: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온라인 </a:t>
            </a:r>
            <a:r>
              <a:rPr lang="ko-KR" altLang="en-US" sz="1800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싸이트</a:t>
            </a: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접속 후</a:t>
            </a:r>
            <a:endParaRPr lang="ko-KR" altLang="en-US" sz="18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7"/>
          <p:cNvSpPr txBox="1">
            <a:spLocks/>
          </p:cNvSpPr>
          <p:nvPr/>
        </p:nvSpPr>
        <p:spPr>
          <a:xfrm>
            <a:off x="3357554" y="714356"/>
            <a:ext cx="4573270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아이디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, 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패스워드 입력 후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로그인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합니다</a:t>
            </a:r>
            <a:endParaRPr lang="ko-KR" altLang="en-US" sz="18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1635" r="5513"/>
          <a:stretch>
            <a:fillRect/>
          </a:stretch>
        </p:blipFill>
        <p:spPr bwMode="auto">
          <a:xfrm>
            <a:off x="0" y="495300"/>
            <a:ext cx="9144000" cy="564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5349" t="24806" r="71438" b="70337"/>
          <a:stretch>
            <a:fillRect/>
          </a:stretch>
        </p:blipFill>
        <p:spPr bwMode="auto">
          <a:xfrm>
            <a:off x="2643174" y="1643050"/>
            <a:ext cx="4762533" cy="571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텍스트 상자 7"/>
          <p:cNvSpPr txBox="1">
            <a:spLocks/>
          </p:cNvSpPr>
          <p:nvPr/>
        </p:nvSpPr>
        <p:spPr>
          <a:xfrm>
            <a:off x="5286380" y="2285992"/>
            <a:ext cx="6715172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포인트를 사용하여 결제를 원한다면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Redeem it (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포인트로 상환</a:t>
            </a: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)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을 </a:t>
            </a:r>
            <a:endParaRPr lang="en-US" altLang="ko-KR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클릭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하여 줍니다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8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950" r="2655"/>
          <a:stretch>
            <a:fillRect/>
          </a:stretch>
        </p:blipFill>
        <p:spPr bwMode="auto">
          <a:xfrm>
            <a:off x="0" y="500042"/>
            <a:ext cx="91440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6180" t="22901" b="23664"/>
          <a:stretch>
            <a:fillRect/>
          </a:stretch>
        </p:blipFill>
        <p:spPr bwMode="auto">
          <a:xfrm>
            <a:off x="112280" y="857232"/>
            <a:ext cx="68171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3174" t="6501" r="31746" b="68793"/>
          <a:stretch>
            <a:fillRect/>
          </a:stretch>
        </p:blipFill>
        <p:spPr bwMode="auto">
          <a:xfrm>
            <a:off x="214282" y="707386"/>
            <a:ext cx="7429552" cy="172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도형 19"/>
          <p:cNvSpPr>
            <a:spLocks/>
          </p:cNvSpPr>
          <p:nvPr/>
        </p:nvSpPr>
        <p:spPr>
          <a:xfrm>
            <a:off x="2714612" y="1500174"/>
            <a:ext cx="4786346" cy="857256"/>
          </a:xfrm>
          <a:prstGeom prst="rect">
            <a:avLst/>
          </a:prstGeom>
          <a:noFill/>
          <a:ln w="28575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텍스트 상자 7"/>
          <p:cNvSpPr txBox="1">
            <a:spLocks/>
          </p:cNvSpPr>
          <p:nvPr/>
        </p:nvSpPr>
        <p:spPr>
          <a:xfrm>
            <a:off x="2285984" y="571480"/>
            <a:ext cx="6715172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r" latinLnBrk="0" hangingPunct="1">
              <a:buFontTx/>
              <a:buNone/>
            </a:pPr>
            <a:r>
              <a:rPr lang="ko-KR" altLang="en-US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입력창이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생성되면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잔여포인트 내 사용할 만큼에 포인트를 입력</a:t>
            </a:r>
            <a:endParaRPr lang="en-US" altLang="ko-KR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r" latinLnBrk="0" hangingPunct="1">
              <a:buFontTx/>
              <a:buNone/>
            </a:pP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포인트 적용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을 클릭하여 줍니다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r" latinLnBrk="0" hangingPunct="1">
              <a:buFontTx/>
              <a:buNone/>
            </a:pP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※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패키지 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가격에만 적용되며 </a:t>
            </a:r>
            <a:r>
              <a:rPr lang="ko-KR" altLang="en-US" sz="1800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배송비</a:t>
            </a: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결제 불가</a:t>
            </a:r>
            <a:endParaRPr lang="en-US" altLang="ko-KR" sz="1800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r" latinLnBrk="0" hangingPunct="1">
              <a:buFontTx/>
              <a:buNone/>
            </a:pPr>
            <a:endParaRPr lang="ko-KR" altLang="en-US" sz="18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738188"/>
            <a:ext cx="87820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1158" t="38496"/>
          <a:stretch>
            <a:fillRect/>
          </a:stretch>
        </p:blipFill>
        <p:spPr bwMode="auto">
          <a:xfrm>
            <a:off x="5000628" y="2214554"/>
            <a:ext cx="3852828" cy="37385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214282" y="3929066"/>
            <a:ext cx="4748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입력한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포인트만큼 상환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되고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algn="r"/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자동 계산되어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최종 결제 금액이 표기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1023938"/>
            <a:ext cx="86772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 r="2908" b="61373"/>
          <a:stretch>
            <a:fillRect/>
          </a:stretch>
        </p:blipFill>
        <p:spPr bwMode="auto">
          <a:xfrm>
            <a:off x="285720" y="1071546"/>
            <a:ext cx="616152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도형 19"/>
          <p:cNvSpPr>
            <a:spLocks/>
          </p:cNvSpPr>
          <p:nvPr/>
        </p:nvSpPr>
        <p:spPr>
          <a:xfrm>
            <a:off x="2214546" y="1571612"/>
            <a:ext cx="3571900" cy="571504"/>
          </a:xfrm>
          <a:prstGeom prst="rect">
            <a:avLst/>
          </a:prstGeom>
          <a:noFill/>
          <a:ln w="28575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86182" y="2285992"/>
            <a:ext cx="5291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만약 </a:t>
            </a:r>
            <a:r>
              <a:rPr lang="ko-KR" altLang="en-US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배송비를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포함한 금액만큼 포인트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를 입력 후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적용한 경우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!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38213"/>
            <a:ext cx="89916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l="6861" t="50642" r="22813" b="36875"/>
          <a:stretch>
            <a:fillRect/>
          </a:stretch>
        </p:blipFill>
        <p:spPr bwMode="auto">
          <a:xfrm>
            <a:off x="428596" y="1643050"/>
            <a:ext cx="7810554" cy="571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3323208" y="2357430"/>
            <a:ext cx="5820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자동으로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패키지 가격만큼의 포인트만 적용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되어집니다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9151" y="4657563"/>
            <a:ext cx="5171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※</a:t>
            </a:r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유의</a:t>
            </a:r>
            <a:r>
              <a:rPr lang="en-US" altLang="ko-KR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! </a:t>
            </a:r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또 유의</a:t>
            </a:r>
            <a:r>
              <a:rPr lang="en-US" altLang="ko-KR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!!</a:t>
            </a: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       총 결제금액만큼의 포인트를 입력 하여도 </a:t>
            </a:r>
            <a:endParaRPr lang="en-US" altLang="ko-KR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          </a:t>
            </a:r>
            <a:r>
              <a:rPr lang="ko-KR" altLang="en-US" b="1" u="sng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패키지 가격 내에서만 상환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적용되며 </a:t>
            </a:r>
            <a:endParaRPr lang="en-US" altLang="ko-KR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            </a:t>
            </a:r>
            <a:r>
              <a:rPr lang="ko-KR" altLang="en-US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배송비는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별도 계산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되어 표기됩니다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!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2275" y="3062288"/>
            <a:ext cx="3219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 r="46875"/>
          <a:stretch>
            <a:fillRect/>
          </a:stretch>
        </p:blipFill>
        <p:spPr bwMode="auto">
          <a:xfrm>
            <a:off x="0" y="387080"/>
            <a:ext cx="4857752" cy="454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6670" y="2152626"/>
            <a:ext cx="5908536" cy="349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76595" t="54669" r="4396" b="36864"/>
          <a:stretch>
            <a:fillRect/>
          </a:stretch>
        </p:blipFill>
        <p:spPr bwMode="auto">
          <a:xfrm>
            <a:off x="5443544" y="4000504"/>
            <a:ext cx="1628786" cy="4286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3" name="직사각형 12"/>
          <p:cNvSpPr/>
          <p:nvPr/>
        </p:nvSpPr>
        <p:spPr>
          <a:xfrm>
            <a:off x="3143240" y="4568619"/>
            <a:ext cx="6034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만약 적용된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포인트를 수정하거나 취소</a:t>
            </a:r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하고 싶으시다면</a:t>
            </a:r>
            <a:endParaRPr lang="en-US" altLang="ko-KR" b="1" dirty="0" smtClean="0">
              <a:solidFill>
                <a:srgbClr val="002060"/>
              </a:solidFill>
              <a:latin typeface="맑은 고딕" charset="0"/>
              <a:ea typeface="맑은 고딕" charset="0"/>
            </a:endParaRPr>
          </a:p>
          <a:p>
            <a:pPr algn="just"/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상환 된 포인트 옆에 삭제</a:t>
            </a: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[Remove]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를 클릭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하여 줍니다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1071546"/>
            <a:ext cx="89820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745" t="11084" r="71647" b="83879"/>
          <a:stretch>
            <a:fillRect/>
          </a:stretch>
        </p:blipFill>
        <p:spPr bwMode="auto">
          <a:xfrm>
            <a:off x="142844" y="1428736"/>
            <a:ext cx="4029103" cy="4286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3071802" y="500042"/>
            <a:ext cx="61478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적용 된 포인트가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삭제 되었다는 문구</a:t>
            </a:r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가 뜹니다 </a:t>
            </a:r>
            <a:endParaRPr lang="en-US" altLang="ko-KR" b="1" dirty="0" smtClean="0">
              <a:solidFill>
                <a:srgbClr val="002060"/>
              </a:solidFill>
              <a:latin typeface="맑은 고딕" charset="0"/>
              <a:ea typeface="맑은 고딕" charset="0"/>
            </a:endParaRPr>
          </a:p>
          <a:p>
            <a:pPr algn="just"/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확인 후 인터넷 주소 왼쪽에 </a:t>
            </a:r>
            <a:r>
              <a:rPr lang="ko-KR" altLang="en-US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새로고침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버튼</a:t>
            </a:r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을 누르시거나 </a:t>
            </a:r>
            <a:endParaRPr lang="en-US" altLang="ko-KR" b="1" dirty="0" smtClean="0">
              <a:solidFill>
                <a:srgbClr val="002060"/>
              </a:solidFill>
              <a:latin typeface="맑은 고딕" charset="0"/>
              <a:ea typeface="맑은 고딕" charset="0"/>
            </a:endParaRPr>
          </a:p>
          <a:p>
            <a:pPr algn="just"/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키보드 상단에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F5 </a:t>
            </a:r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눌러주어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페이지를 </a:t>
            </a:r>
            <a:r>
              <a:rPr lang="ko-KR" altLang="en-US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새로고침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해</a:t>
            </a:r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줍</a:t>
            </a:r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니다</a:t>
            </a:r>
            <a:endParaRPr lang="en-US" altLang="ko-KR" b="1" dirty="0" smtClean="0">
              <a:solidFill>
                <a:srgbClr val="00206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071545"/>
            <a:ext cx="9144000" cy="492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239" t="8501" r="43854" b="65415"/>
          <a:stretch>
            <a:fillRect/>
          </a:stretch>
        </p:blipFill>
        <p:spPr bwMode="auto">
          <a:xfrm>
            <a:off x="214282" y="1214422"/>
            <a:ext cx="5750759" cy="15001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1571620" y="2714620"/>
            <a:ext cx="4929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포인트 적용 전 주문페이지로 재설정 </a:t>
            </a:r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t="7225" r="38842"/>
          <a:stretch>
            <a:fillRect/>
          </a:stretch>
        </p:blipFill>
        <p:spPr bwMode="auto">
          <a:xfrm>
            <a:off x="0" y="0"/>
            <a:ext cx="5481644" cy="458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10622"/>
          <a:stretch>
            <a:fillRect/>
          </a:stretch>
        </p:blipFill>
        <p:spPr bwMode="auto">
          <a:xfrm>
            <a:off x="5834069" y="2643182"/>
            <a:ext cx="2809897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59458" t="40270"/>
          <a:stretch>
            <a:fillRect/>
          </a:stretch>
        </p:blipFill>
        <p:spPr bwMode="auto">
          <a:xfrm>
            <a:off x="5747961" y="500042"/>
            <a:ext cx="290119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1103265" y="5929330"/>
            <a:ext cx="4897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 </a:t>
            </a:r>
            <a:endParaRPr lang="en-US" altLang="ko-KR" b="1" dirty="0" smtClean="0">
              <a:solidFill>
                <a:srgbClr val="002060"/>
              </a:solidFill>
              <a:latin typeface="맑은 고딕" charset="0"/>
              <a:ea typeface="맑은 고딕" charset="0"/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포인트를 제외한 주문결제 </a:t>
            </a:r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진행하시면 됩니다</a:t>
            </a:r>
            <a:endParaRPr lang="en-US" altLang="ko-KR" b="1" dirty="0" smtClean="0">
              <a:solidFill>
                <a:srgbClr val="00206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42697" y="130710"/>
            <a:ext cx="6244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Redeem it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을 클릭하여</a:t>
            </a: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포인트를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재입력</a:t>
            </a:r>
            <a:r>
              <a:rPr lang="ko-KR" altLang="en-US" b="1" dirty="0" smtClean="0">
                <a:solidFill>
                  <a:srgbClr val="002060"/>
                </a:solidFill>
                <a:latin typeface="맑은 고딕" charset="0"/>
                <a:ea typeface="맑은 고딕" charset="0"/>
              </a:rPr>
              <a:t>하여 적용시키거나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6172"/>
          <a:stretch>
            <a:fillRect/>
          </a:stretch>
        </p:blipFill>
        <p:spPr bwMode="auto">
          <a:xfrm>
            <a:off x="2143108" y="0"/>
            <a:ext cx="4648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19"/>
          <p:cNvSpPr>
            <a:spLocks/>
          </p:cNvSpPr>
          <p:nvPr/>
        </p:nvSpPr>
        <p:spPr>
          <a:xfrm>
            <a:off x="2643174" y="1142984"/>
            <a:ext cx="3571900" cy="2286016"/>
          </a:xfrm>
          <a:prstGeom prst="rect">
            <a:avLst/>
          </a:prstGeom>
          <a:noFill/>
          <a:ln w="28575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도형 19"/>
          <p:cNvSpPr>
            <a:spLocks/>
          </p:cNvSpPr>
          <p:nvPr/>
        </p:nvSpPr>
        <p:spPr>
          <a:xfrm>
            <a:off x="2643174" y="6000768"/>
            <a:ext cx="3571900" cy="642942"/>
          </a:xfrm>
          <a:prstGeom prst="rect">
            <a:avLst/>
          </a:prstGeom>
          <a:noFill/>
          <a:ln w="28575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699008" y="3500438"/>
            <a:ext cx="5373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최종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금액 결제에 사용하실 카드정보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를 입력한 후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algn="r"/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주문하기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를 클릭하여 줍니다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857620" y="1928802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카드 번호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786050" y="264318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유효기간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429124" y="2643182"/>
            <a:ext cx="1866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CVC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번호 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세자리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(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카드뒷면 표기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)</a:t>
            </a:r>
            <a:endParaRPr lang="ko-KR" alt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4816296" y="5077438"/>
            <a:ext cx="42258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※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주문결제와 배송까지 </a:t>
            </a:r>
            <a:r>
              <a:rPr lang="ko-KR" altLang="en-US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뉴바이탈온라인</a:t>
            </a:r>
            <a:endParaRPr lang="en-US" altLang="ko-KR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algn="r"/>
            <a:r>
              <a:rPr lang="ko-KR" altLang="en-US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싸이트상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통일되어 진행됩니다</a:t>
            </a:r>
            <a:endParaRPr lang="en-US" altLang="ko-KR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algn="r"/>
            <a:r>
              <a:rPr lang="ko-KR" altLang="en-US" sz="24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추가 절차 필요</a:t>
            </a:r>
            <a:r>
              <a:rPr lang="en-US" altLang="ko-KR" sz="24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X</a:t>
            </a:r>
            <a:r>
              <a:rPr lang="ko-KR" altLang="en-US" sz="24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7224"/>
          <a:stretch>
            <a:fillRect/>
          </a:stretch>
        </p:blipFill>
        <p:spPr bwMode="auto">
          <a:xfrm>
            <a:off x="428596" y="1428736"/>
            <a:ext cx="8181975" cy="464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19"/>
          <p:cNvSpPr>
            <a:spLocks/>
          </p:cNvSpPr>
          <p:nvPr/>
        </p:nvSpPr>
        <p:spPr>
          <a:xfrm>
            <a:off x="2428860" y="5286388"/>
            <a:ext cx="2357454" cy="928694"/>
          </a:xfrm>
          <a:prstGeom prst="rect">
            <a:avLst/>
          </a:prstGeom>
          <a:noFill/>
          <a:ln w="28575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7"/>
          <p:cNvSpPr txBox="1">
            <a:spLocks/>
          </p:cNvSpPr>
          <p:nvPr/>
        </p:nvSpPr>
        <p:spPr>
          <a:xfrm>
            <a:off x="5143504" y="5365448"/>
            <a:ext cx="6715172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페이지를 </a:t>
            </a:r>
            <a:r>
              <a:rPr lang="ko-KR" altLang="en-US" sz="1800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스크롤해서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내리면 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마이 </a:t>
            </a:r>
            <a:r>
              <a:rPr lang="ko-KR" altLang="en-US" sz="1800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리워드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(My Rewards)</a:t>
            </a:r>
          </a:p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포인트 잔액과 내역 확인 가능</a:t>
            </a:r>
            <a:endParaRPr lang="ko-KR" altLang="en-US" sz="1800" b="1" dirty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" y="571480"/>
            <a:ext cx="9142977" cy="571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도형 19"/>
          <p:cNvSpPr>
            <a:spLocks/>
          </p:cNvSpPr>
          <p:nvPr/>
        </p:nvSpPr>
        <p:spPr>
          <a:xfrm>
            <a:off x="2000232" y="2500306"/>
            <a:ext cx="7072362" cy="3286148"/>
          </a:xfrm>
          <a:prstGeom prst="rect">
            <a:avLst/>
          </a:prstGeom>
          <a:noFill/>
          <a:ln w="28575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7"/>
          <p:cNvSpPr txBox="1">
            <a:spLocks/>
          </p:cNvSpPr>
          <p:nvPr/>
        </p:nvSpPr>
        <p:spPr>
          <a:xfrm>
            <a:off x="3857620" y="3793812"/>
            <a:ext cx="5143536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최근 내역 순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으로 리스트가 나열되어 있습니다</a:t>
            </a:r>
            <a:endParaRPr lang="ko-KR" altLang="en-US" sz="18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96" y="500042"/>
            <a:ext cx="90980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19"/>
          <p:cNvSpPr>
            <a:spLocks/>
          </p:cNvSpPr>
          <p:nvPr/>
        </p:nvSpPr>
        <p:spPr>
          <a:xfrm>
            <a:off x="357158" y="3357562"/>
            <a:ext cx="2571768" cy="2214578"/>
          </a:xfrm>
          <a:prstGeom prst="rect">
            <a:avLst/>
          </a:prstGeom>
          <a:noFill/>
          <a:ln w="28575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도형 19"/>
          <p:cNvSpPr>
            <a:spLocks/>
          </p:cNvSpPr>
          <p:nvPr/>
        </p:nvSpPr>
        <p:spPr>
          <a:xfrm>
            <a:off x="357158" y="2786058"/>
            <a:ext cx="500066" cy="357190"/>
          </a:xfrm>
          <a:prstGeom prst="rect">
            <a:avLst/>
          </a:prstGeom>
          <a:noFill/>
          <a:ln w="28575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텍스트 상자 7"/>
          <p:cNvSpPr txBox="1">
            <a:spLocks/>
          </p:cNvSpPr>
          <p:nvPr/>
        </p:nvSpPr>
        <p:spPr>
          <a:xfrm>
            <a:off x="928662" y="3007994"/>
            <a:ext cx="6715172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숫자를 클릭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하시면 숫자 하단에 </a:t>
            </a: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상세내역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이 펼쳐집니다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4106"/>
          <a:stretch>
            <a:fillRect/>
          </a:stretch>
        </p:blipFill>
        <p:spPr bwMode="auto">
          <a:xfrm>
            <a:off x="-1" y="814388"/>
            <a:ext cx="9074967" cy="540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8364" t="3873" r="78151" b="90632"/>
          <a:stretch>
            <a:fillRect/>
          </a:stretch>
        </p:blipFill>
        <p:spPr bwMode="auto">
          <a:xfrm>
            <a:off x="1643042" y="857232"/>
            <a:ext cx="714380" cy="64294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텍스트 상자 7"/>
          <p:cNvSpPr txBox="1">
            <a:spLocks/>
          </p:cNvSpPr>
          <p:nvPr/>
        </p:nvSpPr>
        <p:spPr>
          <a:xfrm>
            <a:off x="2500298" y="1214422"/>
            <a:ext cx="6715172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구매를 위해 카테고리에서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Shop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을 클릭하여 줍니다</a:t>
            </a:r>
            <a:endParaRPr lang="ko-KR" altLang="en-US" sz="18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1215"/>
            <a:ext cx="9144000" cy="61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도형 19"/>
          <p:cNvSpPr>
            <a:spLocks/>
          </p:cNvSpPr>
          <p:nvPr/>
        </p:nvSpPr>
        <p:spPr>
          <a:xfrm>
            <a:off x="6143636" y="857232"/>
            <a:ext cx="2928958" cy="2714644"/>
          </a:xfrm>
          <a:prstGeom prst="rect">
            <a:avLst/>
          </a:prstGeom>
          <a:noFill/>
          <a:ln w="28575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도형 19"/>
          <p:cNvSpPr>
            <a:spLocks/>
          </p:cNvSpPr>
          <p:nvPr/>
        </p:nvSpPr>
        <p:spPr>
          <a:xfrm>
            <a:off x="3214678" y="3571876"/>
            <a:ext cx="2928958" cy="2714644"/>
          </a:xfrm>
          <a:prstGeom prst="rect">
            <a:avLst/>
          </a:prstGeom>
          <a:noFill/>
          <a:ln w="28575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4643438" y="3643314"/>
            <a:ext cx="6929486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포인트로 구매  가능한 패키지는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sz="1800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스탠다드</a:t>
            </a: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S-1</a:t>
            </a: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,</a:t>
            </a: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  S-2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패키지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입니다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680" y="285728"/>
            <a:ext cx="87003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65834" t="44571" r="2500" b="4002"/>
          <a:stretch>
            <a:fillRect/>
          </a:stretch>
        </p:blipFill>
        <p:spPr bwMode="auto">
          <a:xfrm>
            <a:off x="6000760" y="1428736"/>
            <a:ext cx="2714644" cy="21431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텍스트 상자 7"/>
          <p:cNvSpPr txBox="1">
            <a:spLocks/>
          </p:cNvSpPr>
          <p:nvPr/>
        </p:nvSpPr>
        <p:spPr>
          <a:xfrm>
            <a:off x="3500430" y="3786190"/>
            <a:ext cx="8001056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구매를 원하는 패키지에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마우스 커서를 </a:t>
            </a: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가져다 대면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장바구니에 담기</a:t>
            </a:r>
            <a:r>
              <a:rPr lang="en-US" alt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(ADD TO CART)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가 뜹니다 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문구를 클</a:t>
            </a: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릭하여 </a:t>
            </a:r>
            <a:r>
              <a:rPr lang="ko-KR" altLang="en-US" sz="1800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카트에</a:t>
            </a: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추가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시킵니다 </a:t>
            </a:r>
            <a:endParaRPr lang="ko-KR" altLang="en-US" sz="18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2" y="285728"/>
            <a:ext cx="888899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19"/>
          <p:cNvSpPr>
            <a:spLocks/>
          </p:cNvSpPr>
          <p:nvPr/>
        </p:nvSpPr>
        <p:spPr>
          <a:xfrm>
            <a:off x="4786314" y="3214686"/>
            <a:ext cx="1500198" cy="571504"/>
          </a:xfrm>
          <a:prstGeom prst="rect">
            <a:avLst/>
          </a:prstGeom>
          <a:noFill/>
          <a:ln w="28575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sp>
        <p:nvSpPr>
          <p:cNvPr id="9" name="텍스트 상자 7"/>
          <p:cNvSpPr txBox="1">
            <a:spLocks/>
          </p:cNvSpPr>
          <p:nvPr/>
        </p:nvSpPr>
        <p:spPr>
          <a:xfrm>
            <a:off x="4786314" y="4143380"/>
            <a:ext cx="6715172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패키지를 클릭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하여 상세 페이지상에서도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장바구니 추가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도 가능합니다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8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9" y="500042"/>
            <a:ext cx="904304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l="19206" t="16071" r="10231" b="43751"/>
          <a:stretch>
            <a:fillRect/>
          </a:stretch>
        </p:blipFill>
        <p:spPr bwMode="auto">
          <a:xfrm>
            <a:off x="6000760" y="1428736"/>
            <a:ext cx="3000396" cy="28575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929454" y="3692727"/>
            <a:ext cx="1643074" cy="307777"/>
          </a:xfrm>
          <a:prstGeom prst="rect">
            <a:avLst/>
          </a:prstGeom>
          <a:solidFill>
            <a:srgbClr val="292929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CHECKOUT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8148" y="3071810"/>
            <a:ext cx="10715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       $210.00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3636" y="3071810"/>
            <a:ext cx="12144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 SUBTOTAL: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3636" y="1997981"/>
            <a:ext cx="164307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CYTOFOOD Standard</a:t>
            </a:r>
          </a:p>
          <a:p>
            <a:r>
              <a:rPr lang="en-US" altLang="ko-KR" sz="1100" b="1" dirty="0" smtClean="0"/>
              <a:t>Pack S-1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2198" y="1452878"/>
            <a:ext cx="164307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1 ITEM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9586" y="1452878"/>
            <a:ext cx="10001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 smtClean="0"/>
              <a:t> VIEW CART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6578" y="2428868"/>
            <a:ext cx="5619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   </a:t>
            </a:r>
          </a:p>
        </p:txBody>
      </p:sp>
      <p:sp>
        <p:nvSpPr>
          <p:cNvPr id="14" name="텍스트 상자 7"/>
          <p:cNvSpPr txBox="1">
            <a:spLocks/>
          </p:cNvSpPr>
          <p:nvPr/>
        </p:nvSpPr>
        <p:spPr>
          <a:xfrm>
            <a:off x="-857288" y="1571612"/>
            <a:ext cx="6715172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r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페이지 우측 상단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r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장바구니 아이콘에 마우스를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가져다 대면</a:t>
            </a:r>
            <a:endParaRPr lang="en-US" altLang="ko-KR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r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담긴 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패키지가 보여집니다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r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주문을 위해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구매하기</a:t>
            </a: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체크아웃</a:t>
            </a: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)</a:t>
            </a:r>
            <a:r>
              <a:rPr lang="ko-KR" altLang="en-US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을 클릭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하여 줍니다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8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5" name="도형 19"/>
          <p:cNvSpPr>
            <a:spLocks/>
          </p:cNvSpPr>
          <p:nvPr/>
        </p:nvSpPr>
        <p:spPr>
          <a:xfrm>
            <a:off x="8643966" y="1071546"/>
            <a:ext cx="357190" cy="285752"/>
          </a:xfrm>
          <a:prstGeom prst="rect">
            <a:avLst/>
          </a:prstGeom>
          <a:noFill/>
          <a:ln w="28575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294</Words>
  <Application>Microsoft Office PowerPoint</Application>
  <PresentationFormat>화면 슬라이드 쇼(4:3)</PresentationFormat>
  <Paragraphs>63</Paragraphs>
  <Slides>19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korea</dc:creator>
  <cp:lastModifiedBy>korea</cp:lastModifiedBy>
  <cp:revision>3</cp:revision>
  <dcterms:created xsi:type="dcterms:W3CDTF">2025-04-28T16:58:18Z</dcterms:created>
  <dcterms:modified xsi:type="dcterms:W3CDTF">2025-04-29T19:57:25Z</dcterms:modified>
</cp:coreProperties>
</file>