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4" r:id="rId2"/>
  </p:sldMasterIdLst>
  <p:notesMasterIdLst>
    <p:notesMasterId r:id="rId19"/>
  </p:notesMasterIdLst>
  <p:handoutMasterIdLst>
    <p:handoutMasterId r:id="rId20"/>
  </p:handout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96762D4-1208-40BD-9F6F-89907E02A741}">
          <p14:sldIdLst>
            <p14:sldId id="27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11"/>
    </inkml:context>
    <inkml:brush xml:id="br0">
      <inkml:brushProperty name="width" value="0.21167" units="cm"/>
      <inkml:brushProperty name="height" value="0.21167" units="cm"/>
      <inkml:brushProperty name="color" value="#1B9044"/>
      <inkml:brushProperty name="fitToCurve" value="1"/>
    </inkml:brush>
  </inkml:definitions>
  <inkml:trace contextRef="#ctx0" brushRef="#br0">0 178,'35'0,"1"0,36 0,-37 0,73 0,-37 0,72 0,0-35,-36 35,-35 0,-36 0,-1 0,-35-36,-35-36,-73 37,108 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7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35,'35'-35,"180"35,571 0,-249 0,-251 35,-251-35,109 0,356 0,-35 0,-251 0,-35 0,-107-35,-37 35,73 0,70 0,-70 0,-108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8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9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297 599,'34'0,"-1"0,99 0,199-35,398-106,-299 34,-198 107,-199 0,66 0,-32 0,65 71,-32-71,65 0,-99 0,33 0,-32 0,99 0,-67 0,66 0,-132 0,99 0,-32-35,-66 35,-2 35,35 1,-34-36,0 35,-33 0,0 36,-33-1,-34 1,34-71,-66 35,-33-35,65 0,-396 0,364 0,65 0,-264 71,166-71,98 0,-197 0,-200 35,366-35,31 0,-231 0,133 70,33-70,-199 0,33 0,-67-35,266-35,33 34,-33 36,66-35,-66-71,0 1,66 69,66-34,-33 70,33 0,66 0,299 0,-133 0,-232 0,-33 0,34 0,32 0,-66 0,0 0,0 0,66 0,100 0,-100 0,-32 0,-67-36,66 36,99-35,233 35,-299-36,-32 36,-34 0,66-105,67 69,-34-34,1 35,-1 35,-66 0,-33 0,0 0,33 0,-32 0,31 0,-31 0,-1 0,66-70,34 70,-33 0,-68 0,-32 34,0 2,0 35,-496 34,32-35,265-34,166-36,-331 71,297-1,-65-70,-265 0,298 0,65 0,-65 71,-132-36,-200-35,-65 0,462 0,1 0,-33-35,66 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34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0,'286'0,"-143"0,35 0,-35 0,0 0,-107 0,107 0,-36 0,36 0,-107 0,-36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35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0,'71'0,"-35"0,0 0,107 0,35 0,108 0,322 35,-322 1,0 0,-250-36,0 0,71 0,36 0,36 0,-143 0,107 0,-36-72,-71 72,-1 0,37 0,-1 0,72 0,36 0,-107 0,71 0,214 36,-106-36,-216 0,-35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36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0,'250'0,"107"0,1 0,-1 0,-249 0,-108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37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0,'1501'0,"-964"0,-287 0,-71 0,71 0,286 0,-286 0,-107 0,-143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38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0 333,'33'0,"136"0,170 0,-102 0,-35 0,-134 0,-34 0,102 0,100 0,271 0,-202 0,-35-36,-202 36,68-38,32 38,272 0,-101 0,-103-37,-202 37,67 0,-67-37,136 37,-103-74,34 74,-67 0,67 0,-32 0,268 0,-133 0,32 0,-66 0,-69 0,1 0,-1 0,102 0,-101 0,-1 0,-67 0,33 0,103 0,167 0,-167 0,-69 0,1 37,33 0,-33 37,202-74,169 0,272 0,-711 0,-34 74,0 1,0-38,-68 37,-203 37,-777-74,-102 74,608 1,441-112,67 0,-33-37,-205 37,36 0,135 0,0-37,-35 37,102 0,-101 0,34 37,-69-37,-168 0,236 0,1-37,33 37,-67 0,68 0,-1 0,-203 0,-337 0,370 0,205 0,66-111,238 0,372-38,-339 149,-168-37,-35 37,-34 0,339-111,541-38,-540 37,-340 76,-33 36,-34 36,0 76,-203 37,-169-76,-609 38,271-73,473-1,237-74,101 37,305 0,508-74,-306-38,-370 1,-137 74,34-37,0 74,-100 0,32 0,-33 0,33 0,102 0,1 0,-103 0,-33 0,0 74,0 0,-1 75,-66-38,-69-74,1 1,33-38,0-38,1-37,67 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39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0,'107'0,"-71"0,142 0,323 0,-358 0,-72 0,-71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0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0 107,'35'0,"1"0,214 0,179 0,143 0,-429 0,-107 0,36 0,106 0,323 0,-322-36,-143 36,35 0,215-36,-250 36,0 0,71 0,36 0,-107 0,-36-35,0 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12"/>
    </inkml:context>
    <inkml:brush xml:id="br0">
      <inkml:brushProperty name="width" value="0.21167" units="cm"/>
      <inkml:brushProperty name="height" value="0.21167" units="cm"/>
      <inkml:brushProperty name="color" value="#1B9044"/>
      <inkml:brushProperty name="fitToCurve" value="1"/>
    </inkml:brush>
  </inkml:definitions>
  <inkml:trace contextRef="#ctx0" brushRef="#br0">0 71,'35'0,"37"0,-36 0,142 0,-106 0,107-71,-108 71,72 0,-71 0,71 0,-36 0,36 0,-72 0,-106 0,-37 0,-35 0,-36 0,-36 0,72 0,0 0,71 0,0 0,-35 0,35 0,36 71,-36-71,0 0,1 0,-37 36,-35 35,0-71,107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1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0,'35'35,"1"-35,107 0,-71 0,285 0,72 0,36 0,-358 0,36 0,-71 0,571 0,-142 0,-430 0,-35 0,-36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2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0 178,'35'0,"108"0,0 0,72-35,35-1,215 36,-179 0,-143 0,-107 0,-1 0,1 0,-36-36,72 36,71 0,107 0,-178 0,-108 0,-250 0,178 0,1 0,71 0,1 0,-37 0,1 0,-108 0,107 0,-71-36,36 1,0 35,71 0,-71 0,35 0,-142 0,107 0,71 0,-36 0,37 0,-108 0,107 0,107 0,1 0,-36 0,35 0,-35 0,0 0,35 0,72 71,-71-71,35 0,36 0,0 0,71 0,-35 0,-72 0,-35 0,-1 0,287-71,-358 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3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1680 71,'-429'0,"286"0,36-36,-72 36,0 0,-71 0,178 0,1 0,35 0,-71 0,0-35,107 35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4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0,'357'35,"-142"1,-1 0,-178-36,143 0,71 0,-107 0,36 36,-144-36,1 35,0-35,35 0,-35 0,71 36,1 0,-108-36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5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0,'1573'0,"-1430"0,-108 0,-35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6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35,'214'36,"430"-36,-180 0,-35 0,-357 0,-36 0,107 0,322 0,-108 0,-35 0,-286-36,35 36,108 0,393 0,286 0,-429 0,-357 0,-72-35,35 35,251 0,72 0,214 0,0 0,-429 0,-71 0,-37 0,73 0,-73 0,73 35,-37-35,-35 0,0 0,-36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7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0,'35'35,"1"-35,71 0,36 0,537 0,-108 0,-107 0,-394 0,36 0,179 0,108 0,249 0,-536 0,-71 0,-36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8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35,'35'0,"1"0,250-35,644 35,-501 0,-215 0,-178 0,71 0,322 0,215 0,500 0,-858 0,-214 35,-72-35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49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0,'35'0,"108"0,-35 0,106 35,1-35,106 0,-285 0,36 0,-37 0,-35 72,36-72,71 0,36 0,-107 0,0 0,35 0,1 0,107 0,-108 0,-71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0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0 71,'35'0,"73"36,-37-36,36 0,1 0,-37 0,-35 0,71 0,-71-36,35 36,-35 0,36 0,-37 0,-70-36,-108 1,35 35,37 0,35 0,-35 0,35 0,0 0,-35 0,35 0,0 0,-35 35,-37-35,108 72,36-72,0 0,107 0,-107 0,-1 0,1-36,36 36,-1 0,36 0,36 0,-71 0,-108 0,-107 36,143-36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13"/>
    </inkml:context>
    <inkml:brush xml:id="br0">
      <inkml:brushProperty name="width" value="0.21167" units="cm"/>
      <inkml:brushProperty name="height" value="0.21167" units="cm"/>
      <inkml:brushProperty name="color" value="#1B9044"/>
      <inkml:brushProperty name="fitToCurve" value="1"/>
    </inkml:brush>
  </inkml:definitions>
  <inkml:trace contextRef="#ctx0" brushRef="#br0">0 0,'35'0,"37"0,-36 0,35 0,36 0,-71 0,71 0,-71 0,0 0,71 0,108 0,-37 35,-35-35,-107 36,-107 0,-180-36,180 0,-36 0,35 0,-71 0,-36 0,108 0,35 0,36-36,143 36,0-36,215 36,-180 0,-106 0,-1 0,37 0,-37 0,-71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1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286 0,'-108'143,"73"-36,-1 36,-71-36,107-35,0-72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2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321 0,'-107'107,"0"36,0-36,107-107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3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214 0,'-36'214,"1"-107,-73 72,73-215,35-107,0 36,0 107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4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71 0,'0'107,"-71"215,71-251,0 1,0-108,0 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5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0 0,'107'107,"-71"-36,71 108,0-36,-107-107,0-72,0-214,36 35,-36 215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6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143 0,'0'71,"0"1,-108 106,73-142,35-36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7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0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58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965 286,'-72'0,"-35"107,-143-107,214 0,0 0,36 71,-71-71,107 0,142 36,-35-36,-107 0,0 0,-36-71,71 71,-35-143,-36 35,-71 37,-144-36,108 107,-72 0,143 0,36 143,-35 0,35-72,0 36,35-142,73-73,-1-35,-71 108,-36-1,0 72,-72 71,1 107,71-178,35-36,37 0,-1 0,108-179,-72 36,-107 72,0 35,0 0,-35 36,-251 36,-215 250,430-214,106-1,1 1,0-72,35 0,1-36,71-71,-72 35,-71 1,0-1,0 1,0 106,72 1,-36 71,-36-71,35-36,37 36,-1-36,37 71,-108-35,35-36,-35-36,0 1,0-37,0 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8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0 395,'212'0,"-60"-91,31-1,304-90,-275 152,-90 30,-61 0,-31 0,1 30,30-30,-31 0,0 0,1 0,60 30,-61 31,1-61,-1 0,61 0,-30 31,61 29,30-60,-30 31,-62-31,1 30,-61 31,31-61,-1 0,1 30,-62-30,-212 0,91 0,30 0,31 0,60 0,-60 0,61 0,-1 31,-90-1,60-30,61 61,-30-61,-31 0,0 0,-61 0,122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8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91 212,'-31'-60,"1"60,60 0,1 0,90 0,-90 0,30 0,-31 0,0 0,62 0,-123-61,-182 61,92 0,90 0,31 61,152-1,-121 1,60-61,-91 31,30-31,-60 0,-61 0,0 0,-1 0,32 0,90 0,0 0,92 0,0 30,-92-30,-60-30,-31-62,61 62,-31 0,31-31,0 0,-30 61,30-30,-61 30,61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0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1751 0,'-107'107,"-107"0,-144-71,1 35,321-71,-36 0,37 36,-73 0,-249 0,321-36,0 0,1 0,70 35,73 37,-1 35,-36-107,37 0,-37 0,36 0,36 0,143 0,-35 0,-37 36,-178-36,178-72,-71 37,-35-37,-1 1,-107 35,0 36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8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8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425 0,'31'0,"30"0,-1 0,62 0,0 0,182 0,-152 0,-91 0,30 0,-30 0,152 0,-92 0,-60 0,-31 0,62 30,29 0,-29-30,-32 0,62 0,0 0,60 0,-151 0,29 0,1 0,30 0,-121 0,-122 92,-852-32,-151-60,638-30,426-31,91 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3132 182,'0'-30,"-61"-31,31 61,-1 0,1 0,-244 0,92 0,-1-31,62 31,-92 0,61 0,60 0,32 0,-92 0,-92 0,183-60,1 60,-336 0,-364 0,730 0,30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0,'60'0,"-29"0,30 0,-1 0,1 0,91 0,31 0,-122 0,-31 0,61 0,31 0,-61 0,60 0,-60 0,30 0,-60 0,30 0,60 0,-29 0,-62 0,61 0,31 0,30 0,-91 0,-31 0,122 0,-30 0,-92 0,31 0,30 0,-30 0,-30 0,-31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60 91,'-60'-61,"60"31,60 30,1 0,122 0,90 0,-60 0,-91 60,-92-60,1 0,60 31,213-31,365 0,-91 30,-517 1,0-31,-31 0,0 0,-30 30,0 0,0 31,-91-61,30 61,-30-61,-274 0,-91 0,304 0,122 0,-1 0,-91 0,-151-30,242 30,1 0,-730 0,668 0,92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273 0,'578'60,"91"-60,-182 0,91 0,-518 0,-29 0,-1 0,31 0,30 0,-30 0,-31 0,31 31,31-31,-62 0,-60 0,-244 0,122 0,91 0,0 0,0 0,-60 0,-366 0,183 0,91 0,183 0,-31 0,-182 0,-335-31,243 31,214 0,121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60,'30'0,"61"0,0 0,1 0,29 0,-60 0,-30 0,60-60,0 60,0 0,0 0,-60 0,-1 0,62 0,-62 0,61 0,-60 0,-1 0,31 0,30 0,-61 0,1 0,-1 0,62 0,-62 0,-60 0,-244 0,-243 91,456-91,31 0,-31 0,30 0,-60 0,30 0,-30 0,61-31,30 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1581 0,'-30'0,"-427"0,-90 0,486 0,31 0,-426 60,486-60,92-30,-122 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1459 273,'-30'31,"-122"-31,-274 0,274 0,122 0,-122 30,30-30,61 0,-61 0,122-61,-182-30,182 61,-30 30,30-31,0 1,30 30,61 0,122 0,-122 0,-60 0,182 0,-122 0,61 0,-122 0,31 0,-30 0,-1 0,31 0,-31 0,1 0,-123 0,-242 0,303 0,1 0,-61-31,-31 31,92 0,-92-30,92 0,-31 30,30 0,1 0,0 0,-1 0,1 0,-1 0,31 30,-30-30,30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7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0 0,'4576'0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1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8402 71,'0'72,"-36"-72,-214 71,-430-35,144-36,500 0,1 0,-788 0,-2180 0,929 0,1180-215,859 180,35 35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8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0 0,'182'0,"-152"0,31 0,61 0,304 91,121 0,-60 61,151-30,1-61,-213-1,-335-29,-121-31,-1 0,1-31,-31 31,61-60,-31 60,31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099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3071 881,'-152'-60,"30"-1,1 61,60-31,-182 1,-183-61,0 0,152 60,244 31,0 0,-92 0,-213-30,-60-62,213 32,151 29,-30 1,31 30,0 0,30-61,30 61,61 0,0 0,-30 0,30-30,1 30,90-31,31 31,-61-30,-91 30,-31-61,122 61,-30 0,-31-30,-60 30,60 0,-30 0,0 30,121 0,1-30,-62 31,-30 30,1-31,-32-30,-29 0,-1 0,1 0,30 0,-1 0,62 0,-61 0,-31 0,31 0,-31 0,1 0,-1 0,-60 0,-61 0,-92 0,-91 30,183-30,61 0,-31 0,31 0,30 31,0-31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0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0 91,'60'0,"62"0,60 0,92 0,-152 0,-61-31,60-29,-60 60,61 0,-31 0,61 0,-30 0,-31 0,-30 0,-31 0,61 0,1 0,29 0,62 0,-92 0,335 0,-213 30,-183-30,31 30,0-30,30 0,0 0,-60 0,29 0,-29 0,-1 0,1 0,-1 0,-30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1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0 30,'30'0,"0"0,31 0,-30 0,-1 0,61 0,-30 0,152 0,0 0,-92 0,62 0,-31-30,-61 30,-60 0,60 0,-61 0,1 0,-1 0,1 0,29 60,-29-60,90 0,-60 31,0-31,0 0,0 61,0-31,-31-30,31 0,-31 0,1 0,29 0,-29 0,-1 0,31 0,-61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2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2919 121,'-61'0,"31"0,-31 0,-61-30,31-1,-31-29,62 60,-1 0,0 0,-121 0,-1 0,31 0,61 0,30 0,-122 0,31 0,122 0,0 0,-31 60,-61-60,31 61,60-61,-29 0,29 0,-60 0,-152 0,-61 0,273 31,-30 29,31-29,0-31,30 61,60-31,62 61,-31-60,-30 30,0-61,-31 0,1 0,60 0,-30-31,60 31,-90-30,-1 30,31 0,30 0,92 0,30 0,-153 0,1 0,-30 0,60-31,-30-30,30 61,0-30,0 0,-60 30,30 0,-31 0,61-61,-30 30,-30 1,-31 30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3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2311 0,'-61'0,"-91"0,-91 0,-31 0,61 0,122 30,60-30,-29 0,29 0,-151 30,-31-30,152 0,61 31,-91-31,-122 0,30 0,153 0,30 61,-61-31,0-30,61 30,-60-30,60 61,30-30,-30 29,30-29,62-1,-1 31,-30-30,30 29,0-60,31 0,30 0,-61 0,0 0,-30 0,30 0,-60 0,30 0,-61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4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0 91,'60'0,"-29"0,-1 0,61 0,-30 0,61 0,-31 61,31-31,-31 31,-30-61,30 30,0-30,1 0,-92-30,-31 30,1-31,-1 31,-60-60,0 60,30-31,-30 31,60 0,1 0,-122 0,91 0,-30 0,60 0,92-30,30 30,31-61,-61 31,0 30,-31 0,1 0,90 0,-30 0,1 0,-92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5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304 364,'60'0,"1"0,31 0,90 0,122 0,-30 0,-153 0,-60 0,-30 0,-1 0,31 0,0 0,30 0,0 0,0 0,-60 0,30 0,0 0,-31 0,0 0,31 0,-30 0,-1 0,-91 0,31-60,-61 60,30 0,-365 0,152 0,92 0,121 0,-30 0,-1 0,62 0,-31 0,0 0,-30 0,0 0,30 0,31 0,-62 0,62 0,0 0,-31 0,30 0,-121 0,92-61,90 30,0 31,1 0,30 0,-1 0,32 0,-62-30,61 30,-60 0,30 0,-1 0,-29 0,30 0,30 0,-61 0,61 0,1 0,29 0,31 0,-60 0,-62-30,0 30,31 0,0 0,30 0,31-31,-92-30,1 61,30 0,-31 0,61 0,-60 0,30 0,-61-60,0 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6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4136 91,'-61'0,"-31"0,-60 0,-456 0,334 0,214 0,-1 0,-395 0,304 0,91 0,0 0,-91 0,0 0,-122 0,122 0,122 0,-31 0,-61 0,-91 30,92-30,90 0,1 0,-1 0,-29 0,29 0,-30 0,31 0,-61 0,60 31,1-31,-1 0,1 0,-31 0,31 0,-1 0,1 0,0 0,-31 0,30 0,1 0,0-61,30 30,0 1,60 30,-29 0,-1 0,1 0,90 0,-90 0,60 0,-61 0,62 0,-32 0,-29 0,-1 0,31 0,0-30,30 30,31 0,-61 0,-1 0,32 0,-32 0,62 0,0 0,-1 0,-60 0,152 0,-91 0,-31 0,61 0,-61 0,-60 0,-1 0,0 0,1 0,-1 0,31 0,30 0,1 0,90 0,31 0,-91 0,-62 0,-29 0,30 0,-1 0,1 0,-30 0,-1 0,61 0,31 0,-92 0,1 0,-1 0,-30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7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60 0,'31'0,"-31"30,0 0,0 31,30-30,1-31,29 0,-29 0,-1 0,1 0,-1 0,61 0,-30 0,0 0,-31 0,1 0,-1 0,31 0,61 0,-62 0,-29 0,30 0,-31 30,1-30,29 61,32-61,-62 0,-30 30,0 1,0 29,61-29,-92-31,1 0,-61 0,0 0,60 0,-60-61,-31 31,61 30,31 0,0-61,-31 61,30-31,1 1,-31 30,31 0,-62-91,-29 0,90 91,1 0,-31 0,31 0,-1 0,1 0,30 60,0 1,0-30,30-31,-30 60,31-60,30 0,-31 0,0 0,1 0,60 0,-30 0,0 0,-31 0,1 0,29 0,-29 0,-1 0,1 0,60 0,30 0,62 0,-183 31,30-31,-30 30,-60-30,-1 0,-31 0,62 0,-31 0,31 0,-1 0,1 0,-31 0,31 0,-1 0,-29 0,29 0,1 0,-31 0,30 0,1 0,0 0,-31 0,0 0,31 31,-31-31,0-61,61 0,0 0,-30 61,30-30,0 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2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1358 893,'-71'0,"-72"0,-394 0,394 0,108-35,-1-1,-71-71,107 71,35 36,108 0,322-36,71 36,-428 0,-37 0,-35 0,35 0,1 0,-1 0,1 0,71 0,-143 36,72 35,-37-35,-106-36,-466 0,-356 0,678 0,179 0,-35 0,35 0,0 0,1 0,70-36,73 36,142 0,72 36,35-36,36-36,37-71,-395 107,-142 0,-72 0,-214 0,143-36,-251-35,322 71,144 0,-1 0,-36 0,1 0,71 36,107-36,36 71,0-35,72-36,-1 0,-142 0,71 0,0 0,-72 0,1 0,35 0,0 0,-71 0,0 0,35 0,-35 0,-107 0,-1 0,-71-36,-72 36,108 0,-36 0,0-36,0-35,72 71,-37 0,73 0,-37-36,36 36,-142 0,142 0,0 0,0 0,1 0,-1 0,0-36,-35 36,35 0,0 0,-35-71,35 35,0 36,-35 0,106 0,108-71,-35 35,-1 0,-71 36,71 0,-71 0,-1 0,73-36,70-107,-142 108,-36 35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8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0 0,'0'60,"30"-29,-30-1,30 31,-30-61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09"/>
    </inkml:context>
    <inkml:brush xml:id="br0">
      <inkml:brushProperty name="width" value="0.21167" units="cm"/>
      <inkml:brushProperty name="height" value="0.21167" units="cm"/>
      <inkml:brushProperty name="color" value="#F6F6F6"/>
      <inkml:brushProperty name="fitToCurve" value="1"/>
    </inkml:brush>
  </inkml:definitions>
  <inkml:trace contextRef="#ctx0" brushRef="#br0">0 0,'0'0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0,'73'73,"-36"-73,36 0,-36 37,73 36,-74-73,74 0,-36 0,-37 0,36 37,-36 36,-1-73,-36 37,0-37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36,'36'0,"1"0,0 0,-1 0,74 0,-36 0,-1 0,-36 0,-1 0,1 0,37 0,-1 0,-36 0,-37-36,0 36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0,'36'0,"1"0,73 36,-37 1,-36-37,0 0,-1 0,38 0,-74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1320 0,'-1284'0,"1248"0,36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0,'73'73,"-36"-73,-1 37,74-37,-36 73,36-36,37-37,-1 0,38 0,-37 0,36-37,-110 37,-36 0,0 0,36 0,-36 0,0 73,36-73,-36 0,-1 0,-36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1430 0,'37'36,"-37"1,-147-37,-220 0,74 0,220 0,-1 0,37 0,1 0,-38 0,1 0,-37 73,0 1,73-74,1-37,36 0,0 37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550 36,'37'0,"36"0,-36 0,-1 0,1 0,73 0,0 0,37-36,-110 36,-1 0,38 0,-38 0,1 0,73 0,0 0,-36 0,36 0,0 0,-37 0,37 0,-73 0,0 0,36 0,-36 0,73 0,0 0,-73 0,-1 0,1 0,146 0,-146 0,110 0,-37 0,-73 0,-1 0,38 0,-38 0,74 0,-73 0,37 0,-74 36,0 38,-37-74,-110 36,-73 1,73 0,37-1,37-36,-74 0,0 37,0-37,74 0,36 0,-36 37,0-37,36 73,-37-73,38 0,-1 0,-256 0,182 0,75 0,-38 0,1 37,0-37,36 0,-36 36,-1 1,-183-37,37 0,183 0,1 0,-1-37,37 1,37 36,220 0,-74 0,441 0,-404-37,-73 0,-74-36,147 36,-36 37,-111 0,-36 0,36-73,1 73,-38 0,-36 37,0-1,-36-36,-258 0,-550 0,404 0,110 0,183 74,73-74,1 110,-74-110,147-37,37 37,257 0,329 0,111 0,-147 0,-257 0,-293 0,0 0,36 0,37 0,0 0,0 0,111 0,-111-37,-74 37,-36 37,-73-37,-74 0,-293 0,-514 73,660-73,184 0,74 0,-1 0,-73 0,0 0,146 0,441 0,477 0,-366 0,-111-36,-257-38,-110 74,-110 37,-74-37,-146 0,-293 73,-111-73,183 0,405 0,109 0,331 0,-74 0,220 0,-403 0,-257 0,-110 0,-844 0,-74 0,441 0,550 0,221 0,219 0,-109 0,219 0,-109 0,-111-36,-146 36,37 0,36 0,36 0,38 0,-74 0,-73 0,-1 0,-109 36,-147-36,36 37,-880 37,367-74,330 0,331 0,36-37,73 37,367 0,147 0,220 0,-109 0,-625-74,-73 38,-73 36,-221 0,-293 0,110 0,147 0,293 0,37-37,-37-36,37 73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0 330,'73'-37,"-36"0,440-109,36 36,-72 110,-148 0,-256 0,-1 0,1 0,220 0,257 0,-37 0,-110 0,-441 0,-109 36,-735 74,148-73,146 36,331-36,256-37,-36 0,-1 0,-146 37,0-37,183 73,294-110,73-36,514-74,-147 74,-440 0,-257 109,0 74,0-36,-147-38,-183-36,-73 0,256 0,110 0,110 37,111-37,770 0,147 0,-1065 0,-36 37,-36-37,36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3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0 214,'71'0,"-35"0,0 0,142 0,73 0,285 0,-143 0,36 0,-250 0,-143 0,71 36,36-36,-107 0,0 0,-1 0,-70 0,-73 0,-106 0,-37 36,73-36,70 0,73 0,-108 0,35 71,-35-71,108 0,-1 0,-36-36,-35 36,-72 0,108 0,-1 0,37 0,-1 0,107-35,1 35,71 0,-36-72,-71 72,-36-36,-72 36,37-35,-1 35,-36 0,37 0,-1 0,-71 0,71 0,-36 0,72-72,-107 72,71 0,-35 0,-1 0,37 0,-1 0,-36 0,108-36,0 36,214 0,644-35,-107 35,-1 0,-571 0,-108 0,36 0,-36 0,-71 0,0 0,71 0,-71 0,35 0,1 0,-37 0,37 0,-72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3008 220,'-36'0,"-258"0,37 0,-293-37,220-36,293 36,-37 37,38 0,-38 0,-109 0,-74 37,-110-1,257 1,110 0,37-37,36 0,184-37,330 0,294 37,-294 0,-330 0,-147-73,-110 36,73 37,37 0,-36 0,36 0,-110-36,-110 36,-74 36,-513-36,-110 0,403 74,147-38,-73 1,-74-37,221 0,0 0,183-37,36 1,221-1,293-36,148 73,-368 0,-330 36,0-36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1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4146 110,'0'-110,"-110"110,-441 36,-293 111,37-74,367-73,256 37,-36-37,-220 0,36 0,258 0,182 0,478 0,403 0,37 0,-147 0,-220 0,-110 0,-110-110,-147 37,-256 109,-368 74,-293-73,-147-37,514 0,403 0,258 0,476 0,-37 0,-586 0,-258 0,-109 37,-698-37,-623 0,954 0,513 0,110-37,74 37,954 0,-257 0,-367 0,-477-37,0 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1577 146,'37'0,"-110"0,-404 0,256 0,-256 0,294 0,146 0,-36 0,36 0,1 0,72 0,74 0,331 0,292-73,-72 0,-221 73,-403 0,-37 36,-37-36,-220 37,-146 36,-74-36,-110-37,146 73,331-73,110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660 476,'37'0,"-1"0,148 0,146 0,587 257,-366-183,-331-74,37 36,0-36,-74-36,-36-74,36 110,-146 0,-74 0,-146 0,-184 0,-110 0,220 0,147 0,37 0,36 0,-73 0,-257 0,-37 0,221 0,73 36,-74-36,-219 0,-1 0,441 0,73 0,367 0,293 0,38 0,-221 0,-404 0,-146 0,146 0,294 0,-147 0,-293 0,-147 0,-183 0,-661-110,-1028-257,1138 147,698 184,256 36,183 0,918 0,-881 0,37 0,-330 0,73 0,257 36,73-36,-183 0,-257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366 73,'0'-37,"74"37,219 0,441 74,147-74,-184 0,-440-74,-110 38,-184 36,-440 36,-367-36,404 0,-478 0,772 0,72 0,-73 0,1 0,109 0,0 0,1 0,-1 0,-36 0,73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220 183,'73'0,"-36"0,-1 0,38 0,-38 0,1 0,0 0,0 0,36-73,74 36,-147-36,-37 73,-36 0,36 0,37 36,-37-36,-36 0,36 0,0 0,1 0,-74 0,0 74,73-38,0 1,-36 36,0-36,73 0,73 36,37-36,-73 36,36-36,-36-37,-1 0,1 0,73-74,-36 38,-1-38,-73 111,37 0,-37-1,73 38,-73-1,0-109,-37 36,1-74,36 37,-37 1,37 36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0 110,'36'0,"38"0,182 0,38 0,-221 0,74 0,0 0,-74 0,1 0,36 0,36 0,-35 0,-75 0,38 0,-1-74,37 74,-73 0,-1 0,75 0,-1 0,110 0,-220-36,36 36,-36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0 110,'330'-110,"0"110,-73 0,-184 0,1 0,-38 0,184 0,294 0,-184 0,-220 0,-73 0,0 0,-1 0,148 0,-111 0,-36 0,-37 36,0-36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3118 0,'0'36,"0"1,-110-37,-220 37,-147-37,220 0,110 0,74 0,-74 0,-36 73,109-73,-72 37,-258-1,-220 1,551 36,73-109,-73-1,73 37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440 330,'-37'73,"37"-146,0-37,0 73,37 0,73 1,37 36,36 0,37 0,-73 0,-74 0,1 0,73 0,-1 0,-36 0,0 0,-36 0,73 0,-74-74,-36 74,-1 0,1 0,36-36,-36 36,0 0,36 0,1 0,-74 36,0 38,0-38,0 1,0 0,-74 36,-293-73,-146 0,36 0,220 0,220 37,0-37,-109 73,72-73,-73 0,-109 0,109 0,110 0,1-37,36 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4"/>
    </inkml:context>
    <inkml:brush xml:id="br0">
      <inkml:brushProperty name="width" value="0.21167" units="cm"/>
      <inkml:brushProperty name="height" value="0.21167" units="cm"/>
      <inkml:brushProperty name="color" value="#F2F7DC"/>
      <inkml:brushProperty name="fitToCurve" value="1"/>
    </inkml:brush>
  </inkml:definitions>
  <inkml:trace contextRef="#ctx0" brushRef="#br0">0 71,'35'0,"73"0,-37 0,108 0,-72 0,36-71,-71 71,-37 0,1 0,36 0,35 0,-36 0,-142 0,-287 35,323-35,-1 72,-36-72,37 0,-73 36,37-36,-1 0,37 0,-37 0,36 0,1 0,35 35,71 1,-35 36,71-37,36 37,-71-1,35-35,-36-36,1 0,-1 0,37 0,-73 0,73 0,-73 0,37 0,-108 0,0 0,-71-36,-36 36,0 0,107 0,-35 0,35 0,0 0,-35-71,35 71,0 0,1 0,-37 0,-35-72,178 72,37-35,-1-1,0 36,-71 0,-36-72,36 72,-36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2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3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0,'0'36,"73"1,-36-37,-1 0,1 0,36 0,-36 0,36 0,-36-37,-37 1,37 36,-1 0,-36 73,111 74,-38-74,-36-73,-37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25.13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66.66666" units="1/cm"/>
          <inkml:channelProperty channel="Y" name="resolution" value="40" units="1/cm"/>
        </inkml:channelProperties>
      </inkml:inkSource>
      <inkml:timestamp xml:id="ts0" timeString="2024-02-04T08:59:00.626"/>
    </inkml:context>
    <inkml:brush xml:id="br0">
      <inkml:brushProperty name="width" value="0.21167" units="cm"/>
      <inkml:brushProperty name="height" value="0.21167" units="cm"/>
      <inkml:brushProperty name="color" value="#F6F8EC"/>
      <inkml:brushProperty name="fitToCurve" value="1"/>
    </inkml:brush>
  </inkml:definitions>
  <inkml:trace contextRef="#ctx0" brushRef="#br0">858 286,'35'0,"108"35,0-35,-107 0,36 0,-37 0,37 0,71 0,0 0,-107 0,-1 36,73 0,35-36,-36 71,36-71,-71 0,142 0,1 0,-180 0,108-71,72 71,-179-72,-36 37,-72-1,-71-107,0 71,143 37,-36 35,1 0,-430 35,0 37,358-72,35 0,36 0,-71 0,-72 0,1 0,-287 36,215-36,178 0,36 0,-250 0,251 0,35 35,71-35,-35 36,71 0,179-36,215 71,-323 1,-35-72,-107 0,107 0,0-36,36 36,-143-36,-1 36,1 0,72-35,70 35,-70 0,-73 0,1 0,36 0,-37 0,-35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/>
            <a:endParaRPr/>
          </a:p>
        </p:txBody>
      </p:sp>
      <p:sp>
        <p:nvSpPr>
          <p:cNvPr id="3" name="슬라이드 노트 개체 틀 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0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/>
            <a:endParaRPr/>
          </a:p>
        </p:txBody>
      </p:sp>
      <p:sp>
        <p:nvSpPr>
          <p:cNvPr id="3" name="슬라이드 노트 개체 틀 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0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/>
            <a:endParaRPr/>
          </a:p>
        </p:txBody>
      </p:sp>
      <p:sp>
        <p:nvSpPr>
          <p:cNvPr id="3" name="슬라이드 노트 개체 틀 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0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/>
            <a:endParaRPr/>
          </a:p>
        </p:txBody>
      </p:sp>
      <p:sp>
        <p:nvSpPr>
          <p:cNvPr id="3" name="슬라이드 노트 개체 틀 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0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/>
            <a:endParaRPr/>
          </a:p>
        </p:txBody>
      </p:sp>
      <p:sp>
        <p:nvSpPr>
          <p:cNvPr id="3" name="슬라이드 노트 개체 틀 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0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/>
            <a:endParaRPr/>
          </a:p>
        </p:txBody>
      </p:sp>
      <p:sp>
        <p:nvSpPr>
          <p:cNvPr id="3" name="슬라이드 노트 개체 틀 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0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7035" cy="3086735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0" indent="0"/>
            <a:endParaRPr/>
          </a:p>
        </p:txBody>
      </p:sp>
      <p:sp>
        <p:nvSpPr>
          <p:cNvPr id="3" name="슬라이드 노트 개체 틀 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 idx="10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5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11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subTitle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클릭하여 마스터 부제목 스타일 편집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1850" y="1710055"/>
            <a:ext cx="10516235" cy="2853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/>
          </p:nvPr>
        </p:nvSpPr>
        <p:spPr>
          <a:xfrm>
            <a:off x="831850" y="4589780"/>
            <a:ext cx="10516235" cy="15005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/>
          </p:nvPr>
        </p:nvSpPr>
        <p:spPr>
          <a:xfrm>
            <a:off x="840105" y="1681480"/>
            <a:ext cx="5158105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4" name="Rect 0"/>
          <p:cNvSpPr txBox="1">
            <a:spLocks noGrp="1"/>
          </p:cNvSpPr>
          <p:nvPr>
            <p:ph/>
          </p:nvPr>
        </p:nvSpPr>
        <p:spPr>
          <a:xfrm>
            <a:off x="840105" y="2505075"/>
            <a:ext cx="5158105" cy="3685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body"/>
          </p:nvPr>
        </p:nvSpPr>
        <p:spPr>
          <a:xfrm>
            <a:off x="6172200" y="1681480"/>
            <a:ext cx="5184140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6" name="Rect 0"/>
          <p:cNvSpPr txBox="1">
            <a:spLocks noGrp="1"/>
          </p:cNvSpPr>
          <p:nvPr>
            <p:ph/>
          </p:nvPr>
        </p:nvSpPr>
        <p:spPr>
          <a:xfrm>
            <a:off x="6172200" y="2505075"/>
            <a:ext cx="5184140" cy="3685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9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4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5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65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pic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</p:sp>
      <p:sp>
        <p:nvSpPr>
          <p:cNvPr id="4" name="Rect 0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6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 orient="vert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 orient="vert"/>
          </p:nvPr>
        </p:nvSpPr>
        <p:spPr>
          <a:xfrm>
            <a:off x="8724900" y="365125"/>
            <a:ext cx="2629535" cy="581279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 orient="vert"/>
          </p:nvPr>
        </p:nvSpPr>
        <p:spPr>
          <a:xfrm>
            <a:off x="838200" y="365125"/>
            <a:ext cx="7734935" cy="581279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4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5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09F3-42FA-4000-BA19-9FDED2BD3142}" type="datetimeFigureOut">
              <a:rPr lang="ko-KR" altLang="en-US" smtClean="0"/>
              <a:t>2024-02-04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4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latinLnBrk="0">
              <a:buFontTx/>
              <a:buNone/>
            </a:pPr>
            <a:r>
              <a:rPr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Rect 0"/>
          <p:cNvSpPr txBox="1">
            <a:spLocks noGrp="1"/>
          </p:cNvSpPr>
          <p:nvPr>
            <p:ph type="body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latinLnBrk="0"/>
            <a:r>
              <a:rPr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latinLnBrk="0"/>
            <a:r>
              <a:rPr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latinLnBrk="0"/>
            <a:r>
              <a:rPr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latinLnBrk="0"/>
            <a:r>
              <a:rPr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latinLnBrk="0"/>
            <a:r>
              <a:rPr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Rect 0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2024-02-04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Rect 0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Rect 0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>
                <a:latin typeface="맑은 고딕" charset="0"/>
                <a:ea typeface="맑은 고딕" charset="0"/>
              </a:rPr>
              <a:t>‹#›</a:t>
            </a:fld>
            <a:endParaRPr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0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0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-69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 /><Relationship Id="rId13" Type="http://schemas.openxmlformats.org/officeDocument/2006/relationships/image" Target="../media/fImage29162739264.emf" /><Relationship Id="rId18" Type="http://schemas.openxmlformats.org/officeDocument/2006/relationships/customXml" Target="../ink/ink57.xml" /><Relationship Id="rId26" Type="http://schemas.openxmlformats.org/officeDocument/2006/relationships/customXml" Target="../ink/ink61.xml" /><Relationship Id="rId3" Type="http://schemas.microsoft.com/office/2007/relationships/hdphoto" Target="../media/hdphoto12.wdp" /><Relationship Id="rId21" Type="http://schemas.openxmlformats.org/officeDocument/2006/relationships/image" Target="../media/fImage42362775890.emf" /><Relationship Id="rId7" Type="http://schemas.openxmlformats.org/officeDocument/2006/relationships/image" Target="../media/fImage2996270106.emf" /><Relationship Id="rId12" Type="http://schemas.openxmlformats.org/officeDocument/2006/relationships/customXml" Target="../ink/ink54.xml" /><Relationship Id="rId17" Type="http://schemas.openxmlformats.org/officeDocument/2006/relationships/image" Target="../media/fImage19162757446.emf" /><Relationship Id="rId25" Type="http://schemas.openxmlformats.org/officeDocument/2006/relationships/image" Target="../media/fImage5962794370.emf" /><Relationship Id="rId2" Type="http://schemas.openxmlformats.org/officeDocument/2006/relationships/image" Target="../media/image13.png" /><Relationship Id="rId16" Type="http://schemas.openxmlformats.org/officeDocument/2006/relationships/customXml" Target="../ink/ink56.xml" /><Relationship Id="rId20" Type="http://schemas.openxmlformats.org/officeDocument/2006/relationships/customXml" Target="../ink/ink58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51.xml" /><Relationship Id="rId11" Type="http://schemas.openxmlformats.org/officeDocument/2006/relationships/image" Target="../media/fImage18362728942.emf" /><Relationship Id="rId24" Type="http://schemas.openxmlformats.org/officeDocument/2006/relationships/customXml" Target="../ink/ink60.xml" /><Relationship Id="rId5" Type="http://schemas.openxmlformats.org/officeDocument/2006/relationships/image" Target="../media/fImage1116269288.emf" /><Relationship Id="rId15" Type="http://schemas.openxmlformats.org/officeDocument/2006/relationships/image" Target="../media/fImage19962742648.emf" /><Relationship Id="rId23" Type="http://schemas.openxmlformats.org/officeDocument/2006/relationships/image" Target="../media/fImage46762786729.emf" /><Relationship Id="rId10" Type="http://schemas.openxmlformats.org/officeDocument/2006/relationships/customXml" Target="../ink/ink53.xml" /><Relationship Id="rId19" Type="http://schemas.openxmlformats.org/officeDocument/2006/relationships/image" Target="../media/fImage36762763805.emf" /><Relationship Id="rId4" Type="http://schemas.openxmlformats.org/officeDocument/2006/relationships/customXml" Target="../ink/ink50.xml" /><Relationship Id="rId9" Type="http://schemas.openxmlformats.org/officeDocument/2006/relationships/image" Target="../media/fImage17562719040.emf" /><Relationship Id="rId14" Type="http://schemas.openxmlformats.org/officeDocument/2006/relationships/customXml" Target="../ink/ink55.xml" /><Relationship Id="rId22" Type="http://schemas.openxmlformats.org/officeDocument/2006/relationships/customXml" Target="../ink/ink59.xml" /><Relationship Id="rId27" Type="http://schemas.openxmlformats.org/officeDocument/2006/relationships/image" Target="../media/fImage4442805350.emf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 /><Relationship Id="rId13" Type="http://schemas.openxmlformats.org/officeDocument/2006/relationships/image" Target="../media/fImage12362678756.emf" /><Relationship Id="rId3" Type="http://schemas.microsoft.com/office/2007/relationships/hdphoto" Target="../media/hdphoto16.wdp" /><Relationship Id="rId7" Type="http://schemas.openxmlformats.org/officeDocument/2006/relationships/image" Target="../media/fImage9962642623.emf" /><Relationship Id="rId12" Type="http://schemas.openxmlformats.org/officeDocument/2006/relationships/customXml" Target="../ink/ink66.xml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63.xml" /><Relationship Id="rId11" Type="http://schemas.openxmlformats.org/officeDocument/2006/relationships/image" Target="../media/fImage5162669954.emf" /><Relationship Id="rId5" Type="http://schemas.openxmlformats.org/officeDocument/2006/relationships/image" Target="../media/fImage9562639629.emf" /><Relationship Id="rId15" Type="http://schemas.openxmlformats.org/officeDocument/2006/relationships/image" Target="../media/fImage10762681840.emf" /><Relationship Id="rId10" Type="http://schemas.openxmlformats.org/officeDocument/2006/relationships/customXml" Target="../ink/ink65.xml" /><Relationship Id="rId4" Type="http://schemas.openxmlformats.org/officeDocument/2006/relationships/customXml" Target="../ink/ink62.xml" /><Relationship Id="rId9" Type="http://schemas.openxmlformats.org/officeDocument/2006/relationships/image" Target="../media/fImage7562654084.emf" /><Relationship Id="rId14" Type="http://schemas.openxmlformats.org/officeDocument/2006/relationships/customXml" Target="../ink/ink67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 /><Relationship Id="rId13" Type="http://schemas.openxmlformats.org/officeDocument/2006/relationships/image" Target="../media/fImage14362502439.emf" /><Relationship Id="rId18" Type="http://schemas.openxmlformats.org/officeDocument/2006/relationships/customXml" Target="../ink/ink75.xml" /><Relationship Id="rId26" Type="http://schemas.openxmlformats.org/officeDocument/2006/relationships/customXml" Target="../ink/ink79.xml" /><Relationship Id="rId3" Type="http://schemas.microsoft.com/office/2007/relationships/hdphoto" Target="../media/hdphoto17.wdp" /><Relationship Id="rId21" Type="http://schemas.openxmlformats.org/officeDocument/2006/relationships/image" Target="../media/fImage13562541538.emf" /><Relationship Id="rId34" Type="http://schemas.openxmlformats.org/officeDocument/2006/relationships/customXml" Target="../ink/ink83.xml" /><Relationship Id="rId7" Type="http://schemas.openxmlformats.org/officeDocument/2006/relationships/image" Target="../media/fImage22362473931.emf" /><Relationship Id="rId12" Type="http://schemas.openxmlformats.org/officeDocument/2006/relationships/customXml" Target="../ink/ink72.xml" /><Relationship Id="rId17" Type="http://schemas.openxmlformats.org/officeDocument/2006/relationships/image" Target="../media/fImage13162521323.emf" /><Relationship Id="rId25" Type="http://schemas.openxmlformats.org/officeDocument/2006/relationships/image" Target="../media/fImage11162562082.emf" /><Relationship Id="rId33" Type="http://schemas.openxmlformats.org/officeDocument/2006/relationships/image" Target="../media/fImage10762601115.emf" /><Relationship Id="rId2" Type="http://schemas.openxmlformats.org/officeDocument/2006/relationships/image" Target="../media/image18.png" /><Relationship Id="rId16" Type="http://schemas.openxmlformats.org/officeDocument/2006/relationships/customXml" Target="../ink/ink74.xml" /><Relationship Id="rId20" Type="http://schemas.openxmlformats.org/officeDocument/2006/relationships/customXml" Target="../ink/ink76.xml" /><Relationship Id="rId29" Type="http://schemas.openxmlformats.org/officeDocument/2006/relationships/image" Target="../media/fImage4442586541.emf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69.xml" /><Relationship Id="rId11" Type="http://schemas.openxmlformats.org/officeDocument/2006/relationships/image" Target="../media/fImage21162496944.emf" /><Relationship Id="rId24" Type="http://schemas.openxmlformats.org/officeDocument/2006/relationships/customXml" Target="../ink/ink78.xml" /><Relationship Id="rId32" Type="http://schemas.openxmlformats.org/officeDocument/2006/relationships/customXml" Target="../ink/ink82.xml" /><Relationship Id="rId5" Type="http://schemas.openxmlformats.org/officeDocument/2006/relationships/image" Target="../media/fImage79562467376.emf" /><Relationship Id="rId15" Type="http://schemas.openxmlformats.org/officeDocument/2006/relationships/image" Target="../media/fImage27162514626.emf" /><Relationship Id="rId23" Type="http://schemas.openxmlformats.org/officeDocument/2006/relationships/image" Target="../media/fImage11162556118.emf" /><Relationship Id="rId28" Type="http://schemas.openxmlformats.org/officeDocument/2006/relationships/customXml" Target="../ink/ink80.xml" /><Relationship Id="rId10" Type="http://schemas.openxmlformats.org/officeDocument/2006/relationships/customXml" Target="../ink/ink71.xml" /><Relationship Id="rId19" Type="http://schemas.openxmlformats.org/officeDocument/2006/relationships/image" Target="../media/fImage23162535537.emf" /><Relationship Id="rId31" Type="http://schemas.openxmlformats.org/officeDocument/2006/relationships/image" Target="../media/fImage4442594833.emf" /><Relationship Id="rId4" Type="http://schemas.openxmlformats.org/officeDocument/2006/relationships/customXml" Target="../ink/ink68.xml" /><Relationship Id="rId9" Type="http://schemas.openxmlformats.org/officeDocument/2006/relationships/image" Target="../media/fImage22362486308.emf" /><Relationship Id="rId14" Type="http://schemas.openxmlformats.org/officeDocument/2006/relationships/customXml" Target="../ink/ink73.xml" /><Relationship Id="rId22" Type="http://schemas.openxmlformats.org/officeDocument/2006/relationships/customXml" Target="../ink/ink77.xml" /><Relationship Id="rId27" Type="http://schemas.openxmlformats.org/officeDocument/2006/relationships/image" Target="../media/fImage22762572929.emf" /><Relationship Id="rId30" Type="http://schemas.openxmlformats.org/officeDocument/2006/relationships/customXml" Target="../ink/ink81.xml" /><Relationship Id="rId35" Type="http://schemas.openxmlformats.org/officeDocument/2006/relationships/image" Target="../media/fImage4442614639.emf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fImage10363246500.emf" /><Relationship Id="rId3" Type="http://schemas.openxmlformats.org/officeDocument/2006/relationships/image" Target="../media/image2.png" /><Relationship Id="rId7" Type="http://schemas.openxmlformats.org/officeDocument/2006/relationships/customXml" Target="../ink/ink1.xml" /><Relationship Id="rId12" Type="http://schemas.openxmlformats.org/officeDocument/2006/relationships/image" Target="../media/fImage17163265724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microsoft.com/office/2007/relationships/hdphoto" Target="../media/hdphoto2.wdp" /><Relationship Id="rId11" Type="http://schemas.openxmlformats.org/officeDocument/2006/relationships/customXml" Target="../ink/ink3.xml" /><Relationship Id="rId5" Type="http://schemas.openxmlformats.org/officeDocument/2006/relationships/image" Target="../media/image3.png" /><Relationship Id="rId10" Type="http://schemas.openxmlformats.org/officeDocument/2006/relationships/image" Target="../media/fImage16763259169.emf" /><Relationship Id="rId4" Type="http://schemas.microsoft.com/office/2007/relationships/hdphoto" Target="../media/hdphoto1.wdp" /><Relationship Id="rId9" Type="http://schemas.openxmlformats.org/officeDocument/2006/relationships/customXml" Target="../ink/ink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fImage9163216962.emf" /><Relationship Id="rId13" Type="http://schemas.openxmlformats.org/officeDocument/2006/relationships/customXml" Target="../ink/ink8.xml" /><Relationship Id="rId3" Type="http://schemas.openxmlformats.org/officeDocument/2006/relationships/image" Target="../media/image4.png" /><Relationship Id="rId7" Type="http://schemas.openxmlformats.org/officeDocument/2006/relationships/customXml" Target="../ink/ink5.xml" /><Relationship Id="rId12" Type="http://schemas.openxmlformats.org/officeDocument/2006/relationships/image" Target="../media/fImage34363235705.em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fImage15963209358.emf" /><Relationship Id="rId11" Type="http://schemas.openxmlformats.org/officeDocument/2006/relationships/customXml" Target="../ink/ink7.xml" /><Relationship Id="rId5" Type="http://schemas.openxmlformats.org/officeDocument/2006/relationships/customXml" Target="../ink/ink4.xml" /><Relationship Id="rId10" Type="http://schemas.openxmlformats.org/officeDocument/2006/relationships/image" Target="../media/fImage46363224464.emf" /><Relationship Id="rId4" Type="http://schemas.microsoft.com/office/2007/relationships/hdphoto" Target="../media/hdphoto3.wdp" /><Relationship Id="rId9" Type="http://schemas.openxmlformats.org/officeDocument/2006/relationships/customXml" Target="../ink/ink6.xml" /><Relationship Id="rId14" Type="http://schemas.openxmlformats.org/officeDocument/2006/relationships/image" Target="../media/fImage29163338145.emf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fImage10763169961.emf" /><Relationship Id="rId3" Type="http://schemas.openxmlformats.org/officeDocument/2006/relationships/image" Target="../media/image5.png" /><Relationship Id="rId7" Type="http://schemas.openxmlformats.org/officeDocument/2006/relationships/customXml" Target="../ink/ink10.xml" /><Relationship Id="rId12" Type="http://schemas.openxmlformats.org/officeDocument/2006/relationships/image" Target="../media/fImage51963192995.em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fImage30363156827.emf" /><Relationship Id="rId11" Type="http://schemas.openxmlformats.org/officeDocument/2006/relationships/customXml" Target="../ink/ink12.xml" /><Relationship Id="rId5" Type="http://schemas.openxmlformats.org/officeDocument/2006/relationships/customXml" Target="../ink/ink9.xml" /><Relationship Id="rId10" Type="http://schemas.openxmlformats.org/officeDocument/2006/relationships/image" Target="../media/fImage444317491.emf" /><Relationship Id="rId4" Type="http://schemas.microsoft.com/office/2007/relationships/hdphoto" Target="../media/hdphoto4.wdp" /><Relationship Id="rId9" Type="http://schemas.openxmlformats.org/officeDocument/2006/relationships/customXml" Target="../ink/ink11.xml" 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 /><Relationship Id="rId18" Type="http://schemas.openxmlformats.org/officeDocument/2006/relationships/image" Target="../media/fImage1236305292.emf" /><Relationship Id="rId26" Type="http://schemas.openxmlformats.org/officeDocument/2006/relationships/image" Target="../media/fImage10363099718.emf" /><Relationship Id="rId39" Type="http://schemas.openxmlformats.org/officeDocument/2006/relationships/customXml" Target="../ink/ink30.xml" /><Relationship Id="rId3" Type="http://schemas.openxmlformats.org/officeDocument/2006/relationships/image" Target="../media/image6.png" /><Relationship Id="rId21" Type="http://schemas.openxmlformats.org/officeDocument/2006/relationships/customXml" Target="../ink/ink21.xml" /><Relationship Id="rId34" Type="http://schemas.openxmlformats.org/officeDocument/2006/relationships/image" Target="../media/fImage9563134771.emf" /><Relationship Id="rId42" Type="http://schemas.openxmlformats.org/officeDocument/2006/relationships/image" Target="../media/fImage5563415667.emf" /><Relationship Id="rId47" Type="http://schemas.openxmlformats.org/officeDocument/2006/relationships/customXml" Target="../ink/ink34.xml" /><Relationship Id="rId50" Type="http://schemas.openxmlformats.org/officeDocument/2006/relationships/image" Target="../media/fImage5963458703.emf" /><Relationship Id="rId7" Type="http://schemas.openxmlformats.org/officeDocument/2006/relationships/customXml" Target="../ink/ink14.xml" /><Relationship Id="rId12" Type="http://schemas.openxmlformats.org/officeDocument/2006/relationships/image" Target="../media/fImage7563024604.emf" /><Relationship Id="rId17" Type="http://schemas.openxmlformats.org/officeDocument/2006/relationships/customXml" Target="../ink/ink19.xml" /><Relationship Id="rId25" Type="http://schemas.openxmlformats.org/officeDocument/2006/relationships/customXml" Target="../ink/ink23.xml" /><Relationship Id="rId33" Type="http://schemas.openxmlformats.org/officeDocument/2006/relationships/customXml" Target="../ink/ink27.xml" /><Relationship Id="rId38" Type="http://schemas.openxmlformats.org/officeDocument/2006/relationships/image" Target="../media/fImage20363391869.emf" /><Relationship Id="rId46" Type="http://schemas.openxmlformats.org/officeDocument/2006/relationships/image" Target="../media/fImage6363437035.emf" /><Relationship Id="rId2" Type="http://schemas.openxmlformats.org/officeDocument/2006/relationships/notesSlide" Target="../notesSlides/notesSlide4.xml" /><Relationship Id="rId16" Type="http://schemas.openxmlformats.org/officeDocument/2006/relationships/image" Target="../media/fImage676304153.emf" /><Relationship Id="rId20" Type="http://schemas.openxmlformats.org/officeDocument/2006/relationships/image" Target="../media/fImage9963062382.emf" /><Relationship Id="rId29" Type="http://schemas.openxmlformats.org/officeDocument/2006/relationships/customXml" Target="../ink/ink25.xml" /><Relationship Id="rId41" Type="http://schemas.openxmlformats.org/officeDocument/2006/relationships/customXml" Target="../ink/ink31.xml" /><Relationship Id="rId54" Type="http://schemas.openxmlformats.org/officeDocument/2006/relationships/image" Target="../media/fImage31963471322.emf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fImage8362994827.emf" /><Relationship Id="rId11" Type="http://schemas.openxmlformats.org/officeDocument/2006/relationships/customXml" Target="../ink/ink16.xml" /><Relationship Id="rId24" Type="http://schemas.openxmlformats.org/officeDocument/2006/relationships/image" Target="../media/fImage8763088716.emf" /><Relationship Id="rId32" Type="http://schemas.openxmlformats.org/officeDocument/2006/relationships/image" Target="../media/fImage9963121726.emf" /><Relationship Id="rId37" Type="http://schemas.openxmlformats.org/officeDocument/2006/relationships/customXml" Target="../ink/ink29.xml" /><Relationship Id="rId40" Type="http://schemas.openxmlformats.org/officeDocument/2006/relationships/image" Target="../media/fImage6363409912.emf" /><Relationship Id="rId45" Type="http://schemas.openxmlformats.org/officeDocument/2006/relationships/customXml" Target="../ink/ink33.xml" /><Relationship Id="rId53" Type="http://schemas.openxmlformats.org/officeDocument/2006/relationships/customXml" Target="../ink/ink37.xml" /><Relationship Id="rId5" Type="http://schemas.openxmlformats.org/officeDocument/2006/relationships/customXml" Target="../ink/ink13.xml" /><Relationship Id="rId15" Type="http://schemas.openxmlformats.org/officeDocument/2006/relationships/customXml" Target="../ink/ink18.xml" /><Relationship Id="rId23" Type="http://schemas.openxmlformats.org/officeDocument/2006/relationships/customXml" Target="../ink/ink22.xml" /><Relationship Id="rId28" Type="http://schemas.openxmlformats.org/officeDocument/2006/relationships/image" Target="../media/fImage5563109895.emf" /><Relationship Id="rId36" Type="http://schemas.openxmlformats.org/officeDocument/2006/relationships/image" Target="../media/fImage11963141538.emf" /><Relationship Id="rId49" Type="http://schemas.openxmlformats.org/officeDocument/2006/relationships/customXml" Target="../ink/ink35.xml" /><Relationship Id="rId10" Type="http://schemas.openxmlformats.org/officeDocument/2006/relationships/image" Target="../media/fImage6363012391.emf" /><Relationship Id="rId19" Type="http://schemas.openxmlformats.org/officeDocument/2006/relationships/customXml" Target="../ink/ink20.xml" /><Relationship Id="rId31" Type="http://schemas.openxmlformats.org/officeDocument/2006/relationships/customXml" Target="../ink/ink26.xml" /><Relationship Id="rId44" Type="http://schemas.openxmlformats.org/officeDocument/2006/relationships/image" Target="../media/fImage6763426299.emf" /><Relationship Id="rId52" Type="http://schemas.openxmlformats.org/officeDocument/2006/relationships/image" Target="../media/fImage4443463811.emf" /><Relationship Id="rId4" Type="http://schemas.microsoft.com/office/2007/relationships/hdphoto" Target="../media/hdphoto5.wdp" /><Relationship Id="rId9" Type="http://schemas.openxmlformats.org/officeDocument/2006/relationships/customXml" Target="../ink/ink15.xml" /><Relationship Id="rId14" Type="http://schemas.openxmlformats.org/officeDocument/2006/relationships/image" Target="../media/fImage54763033902.emf" /><Relationship Id="rId22" Type="http://schemas.openxmlformats.org/officeDocument/2006/relationships/image" Target="../media/fImage27163077421.emf" /><Relationship Id="rId27" Type="http://schemas.openxmlformats.org/officeDocument/2006/relationships/customXml" Target="../ink/ink24.xml" /><Relationship Id="rId30" Type="http://schemas.openxmlformats.org/officeDocument/2006/relationships/image" Target="../media/fImage17163115447.emf" /><Relationship Id="rId35" Type="http://schemas.openxmlformats.org/officeDocument/2006/relationships/customXml" Target="../ink/ink28.xml" /><Relationship Id="rId43" Type="http://schemas.openxmlformats.org/officeDocument/2006/relationships/customXml" Target="../ink/ink32.xml" /><Relationship Id="rId48" Type="http://schemas.openxmlformats.org/officeDocument/2006/relationships/image" Target="../media/fImage7563449894.emf" /><Relationship Id="rId8" Type="http://schemas.openxmlformats.org/officeDocument/2006/relationships/image" Target="../media/fImage15563005436.emf" /><Relationship Id="rId51" Type="http://schemas.openxmlformats.org/officeDocument/2006/relationships/customXml" Target="../ink/ink3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microsoft.com/office/2007/relationships/hdphoto" Target="../media/hdphoto7.wdp" /><Relationship Id="rId5" Type="http://schemas.openxmlformats.org/officeDocument/2006/relationships/image" Target="../media/image8.png" /><Relationship Id="rId4" Type="http://schemas.microsoft.com/office/2007/relationships/hdphoto" Target="../media/hdphoto6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microsoft.com/office/2007/relationships/hdphoto" Target="../media/hdphoto6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microsoft.com/office/2007/relationships/hdphoto" Target="../media/hdphoto8.wdp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 /><Relationship Id="rId13" Type="http://schemas.openxmlformats.org/officeDocument/2006/relationships/image" Target="../media/fImage16762872757.emf" /><Relationship Id="rId18" Type="http://schemas.openxmlformats.org/officeDocument/2006/relationships/customXml" Target="../ink/ink44.xml" /><Relationship Id="rId26" Type="http://schemas.openxmlformats.org/officeDocument/2006/relationships/customXml" Target="../ink/ink48.xml" /><Relationship Id="rId3" Type="http://schemas.microsoft.com/office/2007/relationships/hdphoto" Target="../media/hdphoto9.wdp" /><Relationship Id="rId21" Type="http://schemas.openxmlformats.org/officeDocument/2006/relationships/image" Target="../media/fImage16362939741.emf" /><Relationship Id="rId7" Type="http://schemas.openxmlformats.org/officeDocument/2006/relationships/image" Target="../media/fImage21962835547.emf" /><Relationship Id="rId12" Type="http://schemas.openxmlformats.org/officeDocument/2006/relationships/customXml" Target="../ink/ink41.xml" /><Relationship Id="rId17" Type="http://schemas.openxmlformats.org/officeDocument/2006/relationships/image" Target="../media/fImage17162902859.emf" /><Relationship Id="rId25" Type="http://schemas.openxmlformats.org/officeDocument/2006/relationships/image" Target="../media/fImage756297778.emf" /><Relationship Id="rId2" Type="http://schemas.openxmlformats.org/officeDocument/2006/relationships/image" Target="../media/image10.png" /><Relationship Id="rId16" Type="http://schemas.openxmlformats.org/officeDocument/2006/relationships/customXml" Target="../ink/ink43.xml" /><Relationship Id="rId20" Type="http://schemas.openxmlformats.org/officeDocument/2006/relationships/customXml" Target="../ink/ink45.xml" /><Relationship Id="rId29" Type="http://schemas.openxmlformats.org/officeDocument/2006/relationships/image" Target="../media/fImage4444893035.emf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38.xml" /><Relationship Id="rId11" Type="http://schemas.openxmlformats.org/officeDocument/2006/relationships/image" Target="../media/fImage4442862662.emf" /><Relationship Id="rId24" Type="http://schemas.openxmlformats.org/officeDocument/2006/relationships/customXml" Target="../ink/ink47.xml" /><Relationship Id="rId5" Type="http://schemas.microsoft.com/office/2007/relationships/hdphoto" Target="../media/hdphoto10.wdp" /><Relationship Id="rId15" Type="http://schemas.openxmlformats.org/officeDocument/2006/relationships/image" Target="../media/fImage123628937.emf" /><Relationship Id="rId23" Type="http://schemas.openxmlformats.org/officeDocument/2006/relationships/image" Target="../media/fImage18762947529.emf" /><Relationship Id="rId28" Type="http://schemas.openxmlformats.org/officeDocument/2006/relationships/customXml" Target="../ink/ink49.xml" /><Relationship Id="rId10" Type="http://schemas.openxmlformats.org/officeDocument/2006/relationships/customXml" Target="../ink/ink40.xml" /><Relationship Id="rId19" Type="http://schemas.openxmlformats.org/officeDocument/2006/relationships/image" Target="../media/fImage18362928723.emf" /><Relationship Id="rId4" Type="http://schemas.openxmlformats.org/officeDocument/2006/relationships/image" Target="../media/image11.png" /><Relationship Id="rId9" Type="http://schemas.openxmlformats.org/officeDocument/2006/relationships/image" Target="../media/fImage19962857644.emf" /><Relationship Id="rId14" Type="http://schemas.openxmlformats.org/officeDocument/2006/relationships/customXml" Target="../ink/ink42.xml" /><Relationship Id="rId22" Type="http://schemas.openxmlformats.org/officeDocument/2006/relationships/customXml" Target="../ink/ink46.xml" /><Relationship Id="rId27" Type="http://schemas.openxmlformats.org/officeDocument/2006/relationships/image" Target="../media/fImage23562982316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5270" cy="238887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6000">
              <a:latin typeface="맑은 고딕" charset="0"/>
              <a:ea typeface="맑은 고딕" charset="0"/>
            </a:endParaRPr>
          </a:p>
        </p:txBody>
      </p:sp>
      <p:sp>
        <p:nvSpPr>
          <p:cNvPr id="3" name="Rect 0"/>
          <p:cNvSpPr txBox="1">
            <a:spLocks noGrp="1"/>
          </p:cNvSpPr>
          <p:nvPr>
            <p:ph type="subTitle"/>
          </p:nvPr>
        </p:nvSpPr>
        <p:spPr>
          <a:xfrm>
            <a:off x="1524000" y="3602355"/>
            <a:ext cx="9145270" cy="16567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2400">
              <a:latin typeface="맑은 고딕" charset="0"/>
              <a:ea typeface="맑은 고딕" charset="0"/>
            </a:endParaRPr>
          </a:p>
        </p:txBody>
      </p:sp>
      <p:pic>
        <p:nvPicPr>
          <p:cNvPr id="4" name="Picture " descr="C:/Users/Amy/AppData/Roaming/PolarisOffice/ETemp/13888_7094336/fImage1932814374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480"/>
            <a:ext cx="12193270" cy="5781675"/>
          </a:xfrm>
          <a:prstGeom prst="rect">
            <a:avLst/>
          </a:prstGeom>
          <a:noFill/>
        </p:spPr>
      </p:pic>
      <p:sp>
        <p:nvSpPr>
          <p:cNvPr id="5" name="Rect 0"/>
          <p:cNvSpPr>
            <a:spLocks/>
          </p:cNvSpPr>
          <p:nvPr/>
        </p:nvSpPr>
        <p:spPr>
          <a:xfrm>
            <a:off x="10459720" y="613410"/>
            <a:ext cx="564515" cy="50736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Rect 0"/>
          <p:cNvSpPr>
            <a:spLocks/>
          </p:cNvSpPr>
          <p:nvPr/>
        </p:nvSpPr>
        <p:spPr>
          <a:xfrm>
            <a:off x="6601460" y="3001010"/>
            <a:ext cx="5455285" cy="279590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Rect 0"/>
          <p:cNvSpPr txBox="1">
            <a:spLocks/>
          </p:cNvSpPr>
          <p:nvPr/>
        </p:nvSpPr>
        <p:spPr>
          <a:xfrm>
            <a:off x="7753350" y="3503295"/>
            <a:ext cx="4573905" cy="27876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아이디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Rect 0"/>
          <p:cNvSpPr txBox="1">
            <a:spLocks/>
          </p:cNvSpPr>
          <p:nvPr/>
        </p:nvSpPr>
        <p:spPr>
          <a:xfrm>
            <a:off x="7880350" y="4289425"/>
            <a:ext cx="4573270" cy="27813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914400" rtl="0" eaLnBrk="1" latinLnBrk="0" hangingPunct="1">
              <a:buFontTx/>
              <a:buNone/>
            </a:pPr>
            <a:r>
              <a:rPr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비밀번호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14" descr="C:/Users/Amy/AppData/Roaming/PolarisOffice/ETemp/13888_7094336/fImage1591001412190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12190095" cy="5370830"/>
          </a:xfrm>
          <a:prstGeom prst="rect">
            <a:avLst/>
          </a:prstGeom>
          <a:noFill/>
        </p:spPr>
      </p:pic>
      <p:sp>
        <p:nvSpPr>
          <p:cNvPr id="5" name="도형 154"/>
          <p:cNvSpPr>
            <a:spLocks/>
          </p:cNvSpPr>
          <p:nvPr/>
        </p:nvSpPr>
        <p:spPr>
          <a:xfrm>
            <a:off x="6191250" y="3448685"/>
            <a:ext cx="2163445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156"/>
          <p:cNvSpPr>
            <a:spLocks/>
          </p:cNvSpPr>
          <p:nvPr/>
        </p:nvSpPr>
        <p:spPr>
          <a:xfrm>
            <a:off x="11095355" y="4607560"/>
            <a:ext cx="1017905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191"/>
          <p:cNvSpPr txBox="1">
            <a:spLocks/>
          </p:cNvSpPr>
          <p:nvPr/>
        </p:nvSpPr>
        <p:spPr>
          <a:xfrm>
            <a:off x="6369685" y="3623945"/>
            <a:ext cx="4572635" cy="4933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추적번호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192"/>
          <p:cNvSpPr txBox="1">
            <a:spLocks/>
          </p:cNvSpPr>
          <p:nvPr/>
        </p:nvSpPr>
        <p:spPr>
          <a:xfrm>
            <a:off x="6150610" y="2980690"/>
            <a:ext cx="4572635" cy="33909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2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※추적번호와 해당년도 외 입력 X</a:t>
            </a:r>
            <a:endParaRPr lang="ko-KR" altLang="en-US" sz="22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193"/>
          <p:cNvSpPr txBox="1">
            <a:spLocks/>
          </p:cNvSpPr>
          <p:nvPr/>
        </p:nvSpPr>
        <p:spPr>
          <a:xfrm>
            <a:off x="9484360" y="4782820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조회 클릭!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212"/>
          <p:cNvSpPr txBox="1">
            <a:spLocks/>
          </p:cNvSpPr>
          <p:nvPr/>
        </p:nvSpPr>
        <p:spPr>
          <a:xfrm>
            <a:off x="7541260" y="4165600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예) 764537389287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11" name="도형 213"/>
          <p:cNvSpPr>
            <a:spLocks/>
          </p:cNvSpPr>
          <p:nvPr/>
        </p:nvSpPr>
        <p:spPr>
          <a:xfrm rot="10800000">
            <a:off x="10490835" y="4732655"/>
            <a:ext cx="490220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15" descr="C:/Users/Amy/AppData/Roaming/PolarisOffice/ETemp/13888_7094336/fImage15674014218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" y="236855"/>
            <a:ext cx="12152630" cy="655193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잉크 61"/>
              <p14:cNvContentPartPr/>
              <p14:nvPr/>
            </p14:nvContentPartPr>
            <p14:xfrm>
              <a:off x="2266315" y="3590925"/>
              <a:ext cx="1313815" cy="219075"/>
            </p14:xfrm>
          </p:contentPart>
        </mc:Choice>
        <mc:Fallback xmlns="">
          <p:pic>
            <p:nvPicPr>
              <p:cNvPr id="5" name="잉크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6315" y="3590925"/>
                <a:ext cx="1313815" cy="219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잉크 62"/>
              <p14:cNvContentPartPr/>
              <p14:nvPr/>
            </p14:nvContentPartPr>
            <p14:xfrm>
              <a:off x="2364740" y="3448685"/>
              <a:ext cx="1105535" cy="317500"/>
            </p14:xfrm>
          </p:contentPart>
        </mc:Choice>
        <mc:Fallback xmlns="">
          <p:pic>
            <p:nvPicPr>
              <p:cNvPr id="6" name="잉크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4740" y="3448685"/>
                <a:ext cx="1105535" cy="31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잉크 63"/>
              <p14:cNvContentPartPr/>
              <p14:nvPr/>
            </p14:nvContentPartPr>
            <p14:xfrm>
              <a:off x="2134870" y="2889885"/>
              <a:ext cx="1236980" cy="33020"/>
            </p14:xfrm>
          </p:contentPart>
        </mc:Choice>
        <mc:Fallback xmlns="">
          <p:pic>
            <p:nvPicPr>
              <p:cNvPr id="7" name="잉크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34870" y="2889885"/>
                <a:ext cx="1236980" cy="3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잉크 64"/>
              <p14:cNvContentPartPr/>
              <p14:nvPr/>
            </p14:nvContentPartPr>
            <p14:xfrm>
              <a:off x="8200390" y="4850130"/>
              <a:ext cx="864870" cy="65405"/>
            </p14:xfrm>
          </p:contentPart>
        </mc:Choice>
        <mc:Fallback xmlns="">
          <p:pic>
            <p:nvPicPr>
              <p:cNvPr id="8" name="잉크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00390" y="4850130"/>
                <a:ext cx="864870" cy="6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잉크 65"/>
              <p14:cNvContentPartPr/>
              <p14:nvPr/>
            </p14:nvContentPartPr>
            <p14:xfrm>
              <a:off x="8221980" y="4466590"/>
              <a:ext cx="1050925" cy="186055"/>
            </p14:xfrm>
          </p:contentPart>
        </mc:Choice>
        <mc:Fallback xmlns="">
          <p:pic>
            <p:nvPicPr>
              <p:cNvPr id="9" name="잉크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21980" y="4466590"/>
                <a:ext cx="1050925" cy="186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잉크 66"/>
              <p14:cNvContentPartPr/>
              <p14:nvPr/>
            </p14:nvContentPartPr>
            <p14:xfrm>
              <a:off x="8408035" y="4357370"/>
              <a:ext cx="832485" cy="207645"/>
            </p14:xfrm>
          </p:contentPart>
        </mc:Choice>
        <mc:Fallback xmlns="">
          <p:pic>
            <p:nvPicPr>
              <p:cNvPr id="10" name="잉크 6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8035" y="4357370"/>
                <a:ext cx="832485" cy="20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잉크 67"/>
              <p14:cNvContentPartPr/>
              <p14:nvPr/>
            </p14:nvContentPartPr>
            <p14:xfrm>
              <a:off x="8145145" y="3645535"/>
              <a:ext cx="372745" cy="98425"/>
            </p14:xfrm>
          </p:contentPart>
        </mc:Choice>
        <mc:Fallback xmlns="">
          <p:pic>
            <p:nvPicPr>
              <p:cNvPr id="11" name="잉크 6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45145" y="3645535"/>
                <a:ext cx="372745" cy="98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잉크 68"/>
              <p14:cNvContentPartPr/>
              <p14:nvPr/>
            </p14:nvContentPartPr>
            <p14:xfrm>
              <a:off x="10882630" y="4751705"/>
              <a:ext cx="810260" cy="130810"/>
            </p14:xfrm>
          </p:contentPart>
        </mc:Choice>
        <mc:Fallback xmlns="">
          <p:pic>
            <p:nvPicPr>
              <p:cNvPr id="12" name="잉크 6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82630" y="4751705"/>
                <a:ext cx="810260" cy="130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잉크 69"/>
              <p14:cNvContentPartPr/>
              <p14:nvPr/>
            </p14:nvContentPartPr>
            <p14:xfrm>
              <a:off x="4116705" y="1663700"/>
              <a:ext cx="1488440" cy="55245"/>
            </p14:xfrm>
          </p:contentPart>
        </mc:Choice>
        <mc:Fallback xmlns="">
          <p:pic>
            <p:nvPicPr>
              <p:cNvPr id="13" name="잉크 6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16705" y="1663700"/>
                <a:ext cx="1488440" cy="55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잉크 70"/>
              <p14:cNvContentPartPr/>
              <p14:nvPr/>
            </p14:nvContentPartPr>
            <p14:xfrm>
              <a:off x="4083685" y="1598295"/>
              <a:ext cx="459740" cy="142240"/>
            </p14:xfrm>
          </p:contentPart>
        </mc:Choice>
        <mc:Fallback xmlns="">
          <p:pic>
            <p:nvPicPr>
              <p:cNvPr id="14" name="잉크 7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83685" y="1598295"/>
                <a:ext cx="459740" cy="1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잉크 71"/>
              <p14:cNvContentPartPr/>
              <p14:nvPr/>
            </p14:nvContentPartPr>
            <p14:xfrm>
              <a:off x="4127500" y="1696720"/>
              <a:ext cx="21590" cy="66040"/>
            </p14:xfrm>
          </p:contentPart>
        </mc:Choice>
        <mc:Fallback xmlns="">
          <p:pic>
            <p:nvPicPr>
              <p:cNvPr id="15" name="잉크 7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27500" y="1696720"/>
                <a:ext cx="21590" cy="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잉크 72"/>
              <p14:cNvContentPartPr/>
              <p14:nvPr/>
            </p14:nvContentPartPr>
            <p14:xfrm>
              <a:off x="4664075" y="1729740"/>
              <a:ext cx="10795" cy="10795"/>
            </p14:xfrm>
          </p:contentPart>
        </mc:Choice>
        <mc:Fallback xmlns="">
          <p:pic>
            <p:nvPicPr>
              <p:cNvPr id="16" name="잉크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64075" y="1729740"/>
                <a:ext cx="10795" cy="10795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도형 155"/>
          <p:cNvSpPr>
            <a:spLocks/>
          </p:cNvSpPr>
          <p:nvPr/>
        </p:nvSpPr>
        <p:spPr>
          <a:xfrm>
            <a:off x="283845" y="2586990"/>
            <a:ext cx="11725910" cy="410654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8" name="텍스트 상자 194"/>
          <p:cNvSpPr txBox="1">
            <a:spLocks/>
          </p:cNvSpPr>
          <p:nvPr/>
        </p:nvSpPr>
        <p:spPr>
          <a:xfrm>
            <a:off x="4711065" y="1680210"/>
            <a:ext cx="5638800" cy="33909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2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세관 통관 상태 세부 내역을 볼 수 있습니다!!</a:t>
            </a:r>
            <a:endParaRPr lang="ko-KR" altLang="en-US" sz="2200">
              <a:latin typeface="맑은 고딕" charset="0"/>
              <a:ea typeface="맑은 고딕" charset="0"/>
            </a:endParaRPr>
          </a:p>
        </p:txBody>
      </p:sp>
      <p:sp>
        <p:nvSpPr>
          <p:cNvPr id="19" name="도형 214"/>
          <p:cNvSpPr>
            <a:spLocks/>
          </p:cNvSpPr>
          <p:nvPr/>
        </p:nvSpPr>
        <p:spPr>
          <a:xfrm rot="16200000">
            <a:off x="7031990" y="2085340"/>
            <a:ext cx="456565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16" descr="C:/Users/Amy/AppData/Roaming/PolarisOffice/ETemp/13888_7094336/fImage848781435006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" y="541655"/>
            <a:ext cx="12047220" cy="5852160"/>
          </a:xfrm>
          <a:prstGeom prst="rect">
            <a:avLst/>
          </a:prstGeom>
          <a:noFill/>
        </p:spPr>
      </p:pic>
      <p:sp>
        <p:nvSpPr>
          <p:cNvPr id="5" name="도형 158"/>
          <p:cNvSpPr>
            <a:spLocks/>
          </p:cNvSpPr>
          <p:nvPr/>
        </p:nvSpPr>
        <p:spPr>
          <a:xfrm>
            <a:off x="5959475" y="2393950"/>
            <a:ext cx="2240280" cy="73406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196"/>
          <p:cNvSpPr txBox="1">
            <a:spLocks/>
          </p:cNvSpPr>
          <p:nvPr/>
        </p:nvSpPr>
        <p:spPr>
          <a:xfrm>
            <a:off x="927100" y="3173730"/>
            <a:ext cx="8688705" cy="8312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※정보 오류 또는 이외 이유로 통관이 안되고  오류 상태로 확인되는 경우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페이지 하단에 해당 특송업체를 확인후  파란 글자를 클릭 해주시면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업체 번호 확인 가능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도형 215"/>
          <p:cNvSpPr>
            <a:spLocks/>
          </p:cNvSpPr>
          <p:nvPr/>
        </p:nvSpPr>
        <p:spPr>
          <a:xfrm rot="10800000" flipH="1">
            <a:off x="8309610" y="2581275"/>
            <a:ext cx="566420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216"/>
          <p:cNvSpPr txBox="1">
            <a:spLocks/>
          </p:cNvSpPr>
          <p:nvPr/>
        </p:nvSpPr>
        <p:spPr>
          <a:xfrm>
            <a:off x="9072880" y="2667000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클릭!!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17" descr="C:/Users/Amy/AppData/Roaming/PolarisOffice/ETemp/13888_7094336/fImage5848214811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" y="0"/>
            <a:ext cx="12010390" cy="5931535"/>
          </a:xfrm>
          <a:prstGeom prst="rect">
            <a:avLst/>
          </a:prstGeom>
          <a:noFill/>
        </p:spPr>
      </p:pic>
      <p:sp>
        <p:nvSpPr>
          <p:cNvPr id="5" name="도형 159"/>
          <p:cNvSpPr>
            <a:spLocks/>
          </p:cNvSpPr>
          <p:nvPr/>
        </p:nvSpPr>
        <p:spPr>
          <a:xfrm>
            <a:off x="77470" y="-635"/>
            <a:ext cx="2188845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160"/>
          <p:cNvSpPr>
            <a:spLocks/>
          </p:cNvSpPr>
          <p:nvPr/>
        </p:nvSpPr>
        <p:spPr>
          <a:xfrm>
            <a:off x="3166745" y="913765"/>
            <a:ext cx="2883535" cy="135191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197"/>
          <p:cNvSpPr txBox="1">
            <a:spLocks/>
          </p:cNvSpPr>
          <p:nvPr/>
        </p:nvSpPr>
        <p:spPr>
          <a:xfrm>
            <a:off x="2922905" y="2870200"/>
            <a:ext cx="4572635" cy="7397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특송업체명과 전화번호가 페이지가 뜹니다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※오류 정정 문의는 특송업체로 문의해주세요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8" name="도형 217"/>
          <p:cNvSpPr>
            <a:spLocks/>
          </p:cNvSpPr>
          <p:nvPr/>
        </p:nvSpPr>
        <p:spPr>
          <a:xfrm rot="16200000" flipH="1">
            <a:off x="4494530" y="2345055"/>
            <a:ext cx="501650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18" descr="C:/Users/Amy/AppData/Roaming/PolarisOffice/ETemp/13888_7094336/fImage1895061534393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" y="0"/>
            <a:ext cx="12112625" cy="6063615"/>
          </a:xfrm>
          <a:prstGeom prst="rect">
            <a:avLst/>
          </a:prstGeom>
          <a:noFill/>
        </p:spPr>
      </p:pic>
      <p:sp>
        <p:nvSpPr>
          <p:cNvPr id="5" name="도형 161"/>
          <p:cNvSpPr>
            <a:spLocks/>
          </p:cNvSpPr>
          <p:nvPr/>
        </p:nvSpPr>
        <p:spPr>
          <a:xfrm>
            <a:off x="5805170" y="3024505"/>
            <a:ext cx="2884170" cy="87566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162"/>
          <p:cNvSpPr>
            <a:spLocks/>
          </p:cNvSpPr>
          <p:nvPr/>
        </p:nvSpPr>
        <p:spPr>
          <a:xfrm>
            <a:off x="1454785" y="3024505"/>
            <a:ext cx="1519555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198"/>
          <p:cNvSpPr txBox="1">
            <a:spLocks/>
          </p:cNvSpPr>
          <p:nvPr/>
        </p:nvSpPr>
        <p:spPr>
          <a:xfrm>
            <a:off x="1349375" y="3752850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택배 현지 배송상태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199"/>
          <p:cNvSpPr txBox="1">
            <a:spLocks/>
          </p:cNvSpPr>
          <p:nvPr/>
        </p:nvSpPr>
        <p:spPr>
          <a:xfrm>
            <a:off x="3179445" y="3134360"/>
            <a:ext cx="4572635" cy="4933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현지 배송상태 확인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클릭!!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9" name="도형 218"/>
          <p:cNvSpPr>
            <a:spLocks/>
          </p:cNvSpPr>
          <p:nvPr/>
        </p:nvSpPr>
        <p:spPr>
          <a:xfrm rot="10800000">
            <a:off x="5167630" y="3057525"/>
            <a:ext cx="511175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19" descr="C:/Users/Amy/AppData/Roaming/PolarisOffice/ETemp/13888_7094336/fImage1559841583548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" y="568325"/>
            <a:ext cx="12219305" cy="561403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잉크 55"/>
              <p14:cNvContentPartPr/>
              <p14:nvPr/>
            </p14:nvContentPartPr>
            <p14:xfrm>
              <a:off x="6432550" y="4557395"/>
              <a:ext cx="264160" cy="118745"/>
            </p14:xfrm>
          </p:contentPart>
        </mc:Choice>
        <mc:Fallback xmlns="">
          <p:pic>
            <p:nvPicPr>
              <p:cNvPr id="5" name="잉크 5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2550" y="4557395"/>
                <a:ext cx="264160" cy="118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잉크 56"/>
              <p14:cNvContentPartPr/>
              <p14:nvPr/>
            </p14:nvContentPartPr>
            <p14:xfrm>
              <a:off x="6485255" y="4464685"/>
              <a:ext cx="251460" cy="13335"/>
            </p14:xfrm>
          </p:contentPart>
        </mc:Choice>
        <mc:Fallback xmlns="">
          <p:pic>
            <p:nvPicPr>
              <p:cNvPr id="6" name="잉크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5255" y="4464685"/>
                <a:ext cx="251460" cy="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잉크 57"/>
              <p14:cNvContentPartPr/>
              <p14:nvPr/>
            </p14:nvContentPartPr>
            <p14:xfrm>
              <a:off x="7964805" y="4266565"/>
              <a:ext cx="158750" cy="26670"/>
            </p14:xfrm>
          </p:contentPart>
        </mc:Choice>
        <mc:Fallback xmlns="">
          <p:pic>
            <p:nvPicPr>
              <p:cNvPr id="7" name="잉크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64805" y="4266565"/>
                <a:ext cx="158750" cy="26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잉크 58"/>
              <p14:cNvContentPartPr/>
              <p14:nvPr/>
            </p14:nvContentPartPr>
            <p14:xfrm>
              <a:off x="7832725" y="4332605"/>
              <a:ext cx="475615" cy="0"/>
            </p14:xfrm>
          </p:contentPart>
        </mc:Choice>
        <mc:Fallback xmlns="">
          <p:pic>
            <p:nvPicPr>
              <p:cNvPr id="8" name="잉크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32725" y="4332605"/>
                <a:ext cx="475615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잉크 59"/>
              <p14:cNvContentPartPr/>
              <p14:nvPr/>
            </p14:nvContentPartPr>
            <p14:xfrm>
              <a:off x="3447415" y="4451350"/>
              <a:ext cx="607695" cy="92710"/>
            </p14:xfrm>
          </p:contentPart>
        </mc:Choice>
        <mc:Fallback xmlns="">
          <p:pic>
            <p:nvPicPr>
              <p:cNvPr id="9" name="잉크 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7415" y="4451350"/>
                <a:ext cx="607695" cy="92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잉크 60"/>
              <p14:cNvContentPartPr/>
              <p14:nvPr/>
            </p14:nvContentPartPr>
            <p14:xfrm>
              <a:off x="3486785" y="4451350"/>
              <a:ext cx="528320" cy="79375"/>
            </p14:xfrm>
          </p:contentPart>
        </mc:Choice>
        <mc:Fallback xmlns="">
          <p:pic>
            <p:nvPicPr>
              <p:cNvPr id="10" name="잉크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6785" y="4451350"/>
                <a:ext cx="528320" cy="7937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도형 163"/>
          <p:cNvSpPr>
            <a:spLocks/>
          </p:cNvSpPr>
          <p:nvPr/>
        </p:nvSpPr>
        <p:spPr>
          <a:xfrm>
            <a:off x="257810" y="411480"/>
            <a:ext cx="11662410" cy="594741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2" name="텍스트 상자 200"/>
          <p:cNvSpPr txBox="1">
            <a:spLocks/>
          </p:cNvSpPr>
          <p:nvPr/>
        </p:nvSpPr>
        <p:spPr>
          <a:xfrm>
            <a:off x="3950970" y="2656840"/>
            <a:ext cx="5586730" cy="9226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※세관 통관이 정상적으로 통과한 경우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국내배송 업체로 인계 되어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배송 정보 확인이 가능합니다!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13" name="도형 219"/>
          <p:cNvSpPr>
            <a:spLocks/>
          </p:cNvSpPr>
          <p:nvPr/>
        </p:nvSpPr>
        <p:spPr>
          <a:xfrm>
            <a:off x="2845435" y="3723640"/>
            <a:ext cx="8477885" cy="135191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20" descr="C:/Users/Amy/AppData/Roaming/PolarisOffice/ETemp/13888_7094336/fImage1029861634966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" y="-26035"/>
            <a:ext cx="12258675" cy="692213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잉크 38"/>
              <p14:cNvContentPartPr/>
              <p14:nvPr/>
            </p14:nvContentPartPr>
            <p14:xfrm>
              <a:off x="6181725" y="3262630"/>
              <a:ext cx="1532255" cy="211455"/>
            </p14:xfrm>
          </p:contentPart>
        </mc:Choice>
        <mc:Fallback xmlns="">
          <p:pic>
            <p:nvPicPr>
              <p:cNvPr id="5" name="잉크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1725" y="3262630"/>
                <a:ext cx="1532255" cy="211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잉크 39"/>
              <p14:cNvContentPartPr/>
              <p14:nvPr/>
            </p14:nvContentPartPr>
            <p14:xfrm>
              <a:off x="6525260" y="4425315"/>
              <a:ext cx="1334135" cy="145415"/>
            </p14:xfrm>
          </p:contentPart>
        </mc:Choice>
        <mc:Fallback xmlns="">
          <p:pic>
            <p:nvPicPr>
              <p:cNvPr id="6" name="잉크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5260" y="4425315"/>
                <a:ext cx="1334135" cy="14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잉크 40"/>
              <p14:cNvContentPartPr/>
              <p14:nvPr/>
            </p14:nvContentPartPr>
            <p14:xfrm>
              <a:off x="6379845" y="4095115"/>
              <a:ext cx="1281430" cy="79375"/>
            </p14:xfrm>
          </p:contentPart>
        </mc:Choice>
        <mc:Fallback xmlns="">
          <p:pic>
            <p:nvPicPr>
              <p:cNvPr id="7" name="잉크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9845" y="4095115"/>
                <a:ext cx="1281430" cy="79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잉크 41"/>
              <p14:cNvContentPartPr/>
              <p14:nvPr/>
            </p14:nvContentPartPr>
            <p14:xfrm>
              <a:off x="5904230" y="3711575"/>
              <a:ext cx="1757045" cy="119380"/>
            </p14:xfrm>
          </p:contentPart>
        </mc:Choice>
        <mc:Fallback xmlns="">
          <p:pic>
            <p:nvPicPr>
              <p:cNvPr id="8" name="잉크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4230" y="3711575"/>
                <a:ext cx="1757045" cy="119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잉크 42"/>
              <p14:cNvContentPartPr/>
              <p14:nvPr/>
            </p14:nvContentPartPr>
            <p14:xfrm>
              <a:off x="6776085" y="4913630"/>
              <a:ext cx="885190" cy="92710"/>
            </p14:xfrm>
          </p:contentPart>
        </mc:Choice>
        <mc:Fallback xmlns="">
          <p:pic>
            <p:nvPicPr>
              <p:cNvPr id="9" name="잉크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76085" y="4913630"/>
                <a:ext cx="885190" cy="92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잉크 43"/>
              <p14:cNvContentPartPr/>
              <p14:nvPr/>
            </p14:nvContentPartPr>
            <p14:xfrm>
              <a:off x="6181725" y="3566795"/>
              <a:ext cx="1558290" cy="303530"/>
            </p14:xfrm>
          </p:contentPart>
        </mc:Choice>
        <mc:Fallback xmlns="">
          <p:pic>
            <p:nvPicPr>
              <p:cNvPr id="10" name="잉크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81725" y="3566795"/>
                <a:ext cx="1558290" cy="303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잉크 44"/>
              <p14:cNvContentPartPr/>
              <p14:nvPr/>
            </p14:nvContentPartPr>
            <p14:xfrm>
              <a:off x="6405880" y="4887595"/>
              <a:ext cx="1242060" cy="39370"/>
            </p14:xfrm>
          </p:contentPart>
        </mc:Choice>
        <mc:Fallback xmlns="">
          <p:pic>
            <p:nvPicPr>
              <p:cNvPr id="11" name="잉크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5880" y="4887595"/>
                <a:ext cx="1242060" cy="39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잉크 45"/>
              <p14:cNvContentPartPr/>
              <p14:nvPr/>
            </p14:nvContentPartPr>
            <p14:xfrm>
              <a:off x="6538595" y="5204460"/>
              <a:ext cx="290195" cy="224790"/>
            </p14:xfrm>
          </p:contentPart>
        </mc:Choice>
        <mc:Fallback xmlns="">
          <p:pic>
            <p:nvPicPr>
              <p:cNvPr id="12" name="잉크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38595" y="5204460"/>
                <a:ext cx="290195" cy="22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잉크 46"/>
              <p14:cNvContentPartPr/>
              <p14:nvPr/>
            </p14:nvContentPartPr>
            <p14:xfrm>
              <a:off x="6195060" y="5627370"/>
              <a:ext cx="858520" cy="39370"/>
            </p14:xfrm>
          </p:contentPart>
        </mc:Choice>
        <mc:Fallback xmlns="">
          <p:pic>
            <p:nvPicPr>
              <p:cNvPr id="13" name="잉크 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5060" y="5627370"/>
                <a:ext cx="858520" cy="39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잉크 47"/>
              <p14:cNvContentPartPr/>
              <p14:nvPr/>
            </p14:nvContentPartPr>
            <p14:xfrm>
              <a:off x="6459220" y="5507990"/>
              <a:ext cx="963930" cy="40005"/>
            </p14:xfrm>
          </p:contentPart>
        </mc:Choice>
        <mc:Fallback xmlns="">
          <p:pic>
            <p:nvPicPr>
              <p:cNvPr id="14" name="잉크 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59220" y="5507990"/>
                <a:ext cx="963930" cy="40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잉크 48"/>
              <p14:cNvContentPartPr/>
              <p14:nvPr/>
            </p14:nvContentPartPr>
            <p14:xfrm>
              <a:off x="6419215" y="5614035"/>
              <a:ext cx="1122680" cy="132080"/>
            </p14:xfrm>
          </p:contentPart>
        </mc:Choice>
        <mc:Fallback xmlns="">
          <p:pic>
            <p:nvPicPr>
              <p:cNvPr id="15" name="잉크 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9215" y="5614035"/>
                <a:ext cx="1122680" cy="1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잉크 49"/>
              <p14:cNvContentPartPr/>
              <p14:nvPr/>
            </p14:nvContentPartPr>
            <p14:xfrm>
              <a:off x="6498590" y="6023610"/>
              <a:ext cx="937895" cy="145415"/>
            </p14:xfrm>
          </p:contentPart>
        </mc:Choice>
        <mc:Fallback xmlns="">
          <p:pic>
            <p:nvPicPr>
              <p:cNvPr id="16" name="잉크 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98590" y="6023610"/>
                <a:ext cx="937895" cy="14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잉크 50"/>
              <p14:cNvContentPartPr/>
              <p14:nvPr/>
            </p14:nvContentPartPr>
            <p14:xfrm>
              <a:off x="6498590" y="6155690"/>
              <a:ext cx="13335" cy="13335"/>
            </p14:xfrm>
          </p:contentPart>
        </mc:Choice>
        <mc:Fallback xmlns="">
          <p:pic>
            <p:nvPicPr>
              <p:cNvPr id="17" name="잉크 5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98590" y="6155690"/>
                <a:ext cx="13335" cy="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잉크 51"/>
              <p14:cNvContentPartPr/>
              <p14:nvPr/>
            </p14:nvContentPartPr>
            <p14:xfrm>
              <a:off x="6459220" y="6406515"/>
              <a:ext cx="12700" cy="13335"/>
            </p14:xfrm>
          </p:contentPart>
        </mc:Choice>
        <mc:Fallback xmlns="">
          <p:pic>
            <p:nvPicPr>
              <p:cNvPr id="18" name="잉크 5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59220" y="6406515"/>
                <a:ext cx="12700" cy="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잉크 52"/>
              <p14:cNvContentPartPr/>
              <p14:nvPr/>
            </p14:nvContentPartPr>
            <p14:xfrm>
              <a:off x="6630670" y="5680075"/>
              <a:ext cx="250825" cy="105410"/>
            </p14:xfrm>
          </p:contentPart>
        </mc:Choice>
        <mc:Fallback xmlns="">
          <p:pic>
            <p:nvPicPr>
              <p:cNvPr id="19" name="잉크 5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30670" y="5680075"/>
                <a:ext cx="250825" cy="105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잉크 53"/>
              <p14:cNvContentPartPr/>
              <p14:nvPr/>
            </p14:nvContentPartPr>
            <p14:xfrm>
              <a:off x="6894830" y="5732780"/>
              <a:ext cx="13335" cy="13335"/>
            </p14:xfrm>
          </p:contentPart>
        </mc:Choice>
        <mc:Fallback xmlns="">
          <p:pic>
            <p:nvPicPr>
              <p:cNvPr id="20" name="잉크 5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4830" y="5732780"/>
                <a:ext cx="13335" cy="13335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도형 164"/>
          <p:cNvSpPr>
            <a:spLocks/>
          </p:cNvSpPr>
          <p:nvPr/>
        </p:nvSpPr>
        <p:spPr>
          <a:xfrm>
            <a:off x="231775" y="1821815"/>
            <a:ext cx="11830050" cy="479425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2" name="텍스트 상자 201"/>
          <p:cNvSpPr txBox="1">
            <a:spLocks/>
          </p:cNvSpPr>
          <p:nvPr/>
        </p:nvSpPr>
        <p:spPr>
          <a:xfrm>
            <a:off x="2728595" y="1303020"/>
            <a:ext cx="8106410" cy="3079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 해당 페이지 하단에 현지 배송 상세 상태도 확인 가능합니다!!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60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24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" descr="C:/Users/Amy/AppData/Roaming/PolarisOffice/ETemp/13888_7094336/fImage1092951128467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22225"/>
            <a:ext cx="2759710" cy="6793865"/>
          </a:xfrm>
          <a:prstGeom prst="rect">
            <a:avLst/>
          </a:prstGeom>
          <a:noFill/>
        </p:spPr>
      </p:pic>
      <p:pic>
        <p:nvPicPr>
          <p:cNvPr id="5" name="그림 2" descr="C:/Users/Amy/AppData/Roaming/PolarisOffice/ETemp/13888_7094336/fImage2206551136334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792" b="-650"/>
          <a:stretch>
            <a:fillRect/>
          </a:stretch>
        </p:blipFill>
        <p:spPr>
          <a:xfrm>
            <a:off x="2668905" y="-1270"/>
            <a:ext cx="9523730" cy="609155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잉크 118"/>
              <p14:cNvContentPartPr/>
              <p14:nvPr/>
            </p14:nvContentPartPr>
            <p14:xfrm>
              <a:off x="3797300" y="669290"/>
              <a:ext cx="321945" cy="64135"/>
            </p14:xfrm>
          </p:contentPart>
        </mc:Choice>
        <mc:Fallback xmlns="">
          <p:pic>
            <p:nvPicPr>
              <p:cNvPr id="6" name="잉크 1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97300" y="669290"/>
                <a:ext cx="321945" cy="64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잉크 119"/>
              <p14:cNvContentPartPr/>
              <p14:nvPr/>
            </p14:nvContentPartPr>
            <p14:xfrm>
              <a:off x="9126220" y="669290"/>
              <a:ext cx="476250" cy="64135"/>
            </p14:xfrm>
          </p:contentPart>
        </mc:Choice>
        <mc:Fallback xmlns="">
          <p:pic>
            <p:nvPicPr>
              <p:cNvPr id="7" name="잉크 1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6220" y="669290"/>
                <a:ext cx="476250" cy="64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잉크 120"/>
              <p14:cNvContentPartPr/>
              <p14:nvPr/>
            </p14:nvContentPartPr>
            <p14:xfrm>
              <a:off x="3823335" y="3771265"/>
              <a:ext cx="488950" cy="38735"/>
            </p14:xfrm>
          </p:contentPart>
        </mc:Choice>
        <mc:Fallback xmlns="">
          <p:pic>
            <p:nvPicPr>
              <p:cNvPr id="8" name="잉크 1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23335" y="3771265"/>
                <a:ext cx="488950" cy="38735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텍스트 상자 122"/>
          <p:cNvSpPr txBox="1">
            <a:spLocks/>
          </p:cNvSpPr>
          <p:nvPr/>
        </p:nvSpPr>
        <p:spPr>
          <a:xfrm>
            <a:off x="4657725" y="2272665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세부 버튼을 </a:t>
            </a:r>
            <a:r>
              <a:rPr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C</a:t>
            </a:r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LICK! 클릭해주세요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도형 123"/>
          <p:cNvSpPr>
            <a:spLocks/>
          </p:cNvSpPr>
          <p:nvPr/>
        </p:nvSpPr>
        <p:spPr>
          <a:xfrm>
            <a:off x="3951605" y="2208530"/>
            <a:ext cx="568325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2" name="도형 124"/>
          <p:cNvSpPr>
            <a:spLocks/>
          </p:cNvSpPr>
          <p:nvPr/>
        </p:nvSpPr>
        <p:spPr>
          <a:xfrm>
            <a:off x="148590" y="1322705"/>
            <a:ext cx="2465705" cy="44132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3" name="도형 125"/>
          <p:cNvSpPr>
            <a:spLocks/>
          </p:cNvSpPr>
          <p:nvPr/>
        </p:nvSpPr>
        <p:spPr>
          <a:xfrm>
            <a:off x="220345" y="3157855"/>
            <a:ext cx="2465705" cy="44132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4" name="도형 126"/>
          <p:cNvSpPr>
            <a:spLocks/>
          </p:cNvSpPr>
          <p:nvPr/>
        </p:nvSpPr>
        <p:spPr>
          <a:xfrm>
            <a:off x="2889885" y="2136140"/>
            <a:ext cx="934085" cy="50292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5" name="텍스트 상자 166"/>
          <p:cNvSpPr txBox="1">
            <a:spLocks/>
          </p:cNvSpPr>
          <p:nvPr/>
        </p:nvSpPr>
        <p:spPr>
          <a:xfrm>
            <a:off x="7419975" y="3515995"/>
            <a:ext cx="4770120" cy="2152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대시보드에 내 계정을 CLICK 클릭 후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주문을 클릭해주시면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주문한 목록이 나타납니다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배송상태가 궁금한 주문번호에 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세부상태를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확인할 수 있습니다!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 descr="C:/Users/Amy/AppData/Roaming/PolarisOffice/ETemp/13888_7094336/fImage702231141478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5" y="1046480"/>
            <a:ext cx="12218670" cy="490093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잉크 114"/>
              <p14:cNvContentPartPr/>
              <p14:nvPr/>
            </p14:nvContentPartPr>
            <p14:xfrm>
              <a:off x="1364615" y="5701665"/>
              <a:ext cx="759460" cy="244475"/>
            </p14:xfrm>
          </p:contentPart>
        </mc:Choice>
        <mc:Fallback xmlns="">
          <p:pic>
            <p:nvPicPr>
              <p:cNvPr id="3" name="잉크 1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4615" y="5701665"/>
                <a:ext cx="759460" cy="244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잉크 115"/>
              <p14:cNvContentPartPr/>
              <p14:nvPr/>
            </p14:nvContentPartPr>
            <p14:xfrm>
              <a:off x="5624830" y="4427855"/>
              <a:ext cx="3025140" cy="89535"/>
            </p14:xfrm>
          </p:contentPart>
        </mc:Choice>
        <mc:Fallback xmlns="">
          <p:pic>
            <p:nvPicPr>
              <p:cNvPr id="4" name="잉크 1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4830" y="4427855"/>
                <a:ext cx="3025140" cy="89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잉크 116"/>
              <p14:cNvContentPartPr/>
              <p14:nvPr/>
            </p14:nvContentPartPr>
            <p14:xfrm>
              <a:off x="9988550" y="5521325"/>
              <a:ext cx="798195" cy="321945"/>
            </p14:xfrm>
          </p:contentPart>
        </mc:Choice>
        <mc:Fallback xmlns="">
          <p:pic>
            <p:nvPicPr>
              <p:cNvPr id="5" name="잉크 1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88550" y="5521325"/>
                <a:ext cx="798195" cy="321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잉크 117"/>
              <p14:cNvContentPartPr/>
              <p14:nvPr/>
            </p14:nvContentPartPr>
            <p14:xfrm>
              <a:off x="1428750" y="5727700"/>
              <a:ext cx="1390015" cy="128905"/>
            </p14:xfrm>
          </p:contentPart>
        </mc:Choice>
        <mc:Fallback xmlns="">
          <p:pic>
            <p:nvPicPr>
              <p:cNvPr id="6" name="잉크 1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8750" y="5727700"/>
                <a:ext cx="1390015" cy="128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잉크 127"/>
              <p14:cNvContentPartPr/>
              <p14:nvPr/>
            </p14:nvContentPartPr>
            <p14:xfrm>
              <a:off x="6268720" y="1621790"/>
              <a:ext cx="398780" cy="179705"/>
            </p14:xfrm>
          </p:contentPart>
        </mc:Choice>
        <mc:Fallback xmlns="">
          <p:pic>
            <p:nvPicPr>
              <p:cNvPr id="7" name="잉크 1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68720" y="1621790"/>
                <a:ext cx="398780" cy="17970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도형 128"/>
          <p:cNvSpPr>
            <a:spLocks/>
          </p:cNvSpPr>
          <p:nvPr/>
        </p:nvSpPr>
        <p:spPr>
          <a:xfrm>
            <a:off x="3707130" y="1466850"/>
            <a:ext cx="4222750" cy="288417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129"/>
          <p:cNvSpPr>
            <a:spLocks/>
          </p:cNvSpPr>
          <p:nvPr/>
        </p:nvSpPr>
        <p:spPr>
          <a:xfrm>
            <a:off x="624840" y="4272915"/>
            <a:ext cx="2156460" cy="96647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도형 130"/>
          <p:cNvSpPr>
            <a:spLocks/>
          </p:cNvSpPr>
          <p:nvPr/>
        </p:nvSpPr>
        <p:spPr>
          <a:xfrm>
            <a:off x="9101455" y="4344670"/>
            <a:ext cx="2156460" cy="96647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67"/>
          <p:cNvSpPr txBox="1">
            <a:spLocks/>
          </p:cNvSpPr>
          <p:nvPr/>
        </p:nvSpPr>
        <p:spPr>
          <a:xfrm>
            <a:off x="4850765" y="4512310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상세 주문 내역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2" name="텍스트 상자 168"/>
          <p:cNvSpPr txBox="1">
            <a:spLocks/>
          </p:cNvSpPr>
          <p:nvPr/>
        </p:nvSpPr>
        <p:spPr>
          <a:xfrm>
            <a:off x="500380" y="5426075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주문내역 청구지 주소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169"/>
          <p:cNvSpPr txBox="1">
            <a:spLocks/>
          </p:cNvSpPr>
          <p:nvPr/>
        </p:nvSpPr>
        <p:spPr>
          <a:xfrm>
            <a:off x="9137015" y="5426075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배송 받으실 주소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60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24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4" descr="C:/Users/Amy/AppData/Roaming/PolarisOffice/ETemp/13888_7094336/fImage1212571153281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" y="779780"/>
            <a:ext cx="12166600" cy="474218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잉크 109"/>
              <p14:cNvContentPartPr/>
              <p14:nvPr/>
            </p14:nvContentPartPr>
            <p14:xfrm>
              <a:off x="759460" y="4594860"/>
              <a:ext cx="1145540" cy="167640"/>
            </p14:xfrm>
          </p:contentPart>
        </mc:Choice>
        <mc:Fallback xmlns="">
          <p:pic>
            <p:nvPicPr>
              <p:cNvPr id="5" name="잉크 10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460" y="4594860"/>
                <a:ext cx="1145540" cy="1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잉크 110"/>
              <p14:cNvContentPartPr/>
              <p14:nvPr/>
            </p14:nvContentPartPr>
            <p14:xfrm>
              <a:off x="1802130" y="823595"/>
              <a:ext cx="1403350" cy="12700"/>
            </p14:xfrm>
          </p:contentPart>
        </mc:Choice>
        <mc:Fallback xmlns="">
          <p:pic>
            <p:nvPicPr>
              <p:cNvPr id="6" name="잉크 1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2130" y="823595"/>
                <a:ext cx="1403350" cy="1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잉크 111"/>
              <p14:cNvContentPartPr/>
              <p14:nvPr/>
            </p14:nvContentPartPr>
            <p14:xfrm>
              <a:off x="3205480" y="823595"/>
              <a:ext cx="12700" cy="12700"/>
            </p14:xfrm>
          </p:contentPart>
        </mc:Choice>
        <mc:Fallback xmlns="">
          <p:pic>
            <p:nvPicPr>
              <p:cNvPr id="7" name="잉크 1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5480" y="823595"/>
                <a:ext cx="12700" cy="1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잉크 113"/>
              <p14:cNvContentPartPr/>
              <p14:nvPr/>
            </p14:nvContentPartPr>
            <p14:xfrm>
              <a:off x="8752840" y="591820"/>
              <a:ext cx="1583055" cy="334645"/>
            </p14:xfrm>
          </p:contentPart>
        </mc:Choice>
        <mc:Fallback xmlns="">
          <p:pic>
            <p:nvPicPr>
              <p:cNvPr id="8" name="잉크 1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52840" y="591820"/>
                <a:ext cx="1583055" cy="334645"/>
              </a:xfrm>
              <a:prstGeom prst="rect">
                <a:avLst/>
              </a:prstGeom>
            </p:spPr>
          </p:pic>
        </mc:Fallback>
      </mc:AlternateContent>
      <p:sp>
        <p:nvSpPr>
          <p:cNvPr id="9" name="도형 131"/>
          <p:cNvSpPr>
            <a:spLocks/>
          </p:cNvSpPr>
          <p:nvPr/>
        </p:nvSpPr>
        <p:spPr>
          <a:xfrm>
            <a:off x="4923790" y="2458085"/>
            <a:ext cx="2156460" cy="96647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도형 132"/>
          <p:cNvSpPr>
            <a:spLocks/>
          </p:cNvSpPr>
          <p:nvPr/>
        </p:nvSpPr>
        <p:spPr>
          <a:xfrm>
            <a:off x="10220325" y="4672330"/>
            <a:ext cx="1442085" cy="57975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70"/>
          <p:cNvSpPr txBox="1">
            <a:spLocks/>
          </p:cNvSpPr>
          <p:nvPr/>
        </p:nvSpPr>
        <p:spPr>
          <a:xfrm>
            <a:off x="8493125" y="5928360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세부 정보보기 </a:t>
            </a:r>
            <a:r>
              <a:rPr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C</a:t>
            </a:r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LICK! 클릭해주세요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2" name="텍스트 상자 171"/>
          <p:cNvSpPr txBox="1">
            <a:spLocks/>
          </p:cNvSpPr>
          <p:nvPr/>
        </p:nvSpPr>
        <p:spPr>
          <a:xfrm>
            <a:off x="7322185" y="2594610"/>
            <a:ext cx="4572635" cy="5543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페이지 하단을 보시면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배송 세부 사항을 보실 수 있습니다.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3" name="도형 202"/>
          <p:cNvSpPr>
            <a:spLocks/>
          </p:cNvSpPr>
          <p:nvPr/>
        </p:nvSpPr>
        <p:spPr>
          <a:xfrm rot="5400000">
            <a:off x="10593070" y="5259070"/>
            <a:ext cx="568325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5" name="텍스트 상자 173">
            <a:extLst>
              <a:ext uri="{FF2B5EF4-FFF2-40B4-BE49-F238E27FC236}">
                <a16:creationId xmlns:a16="http://schemas.microsoft.com/office/drawing/2014/main" id="{78D867DF-5E4B-C393-5759-0B0CD62A19E2}"/>
              </a:ext>
            </a:extLst>
          </p:cNvPr>
          <p:cNvSpPr txBox="1">
            <a:spLocks/>
          </p:cNvSpPr>
          <p:nvPr/>
        </p:nvSpPr>
        <p:spPr>
          <a:xfrm>
            <a:off x="181353" y="4678680"/>
            <a:ext cx="5104266" cy="289877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 추적 번호: 예) 764537389287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altLang="en-US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</a:t>
            </a:r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복사해 주세요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60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24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5" descr="C:/Users/Amy/AppData/Roaming/PolarisOffice/ETemp/13888_7094336/fImage1009821161942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050"/>
            <a:ext cx="12087225" cy="527621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잉크 93"/>
              <p14:cNvContentPartPr/>
              <p14:nvPr/>
            </p14:nvContentPartPr>
            <p14:xfrm>
              <a:off x="6938010" y="3410585"/>
              <a:ext cx="488950" cy="0"/>
            </p14:xfrm>
          </p:contentPart>
        </mc:Choice>
        <mc:Fallback xmlns="">
          <p:pic>
            <p:nvPicPr>
              <p:cNvPr id="5" name="잉크 9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8010" y="3410585"/>
                <a:ext cx="48895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잉크 94"/>
              <p14:cNvContentPartPr/>
              <p14:nvPr/>
            </p14:nvContentPartPr>
            <p14:xfrm>
              <a:off x="7388225" y="3655060"/>
              <a:ext cx="1480185" cy="38735"/>
            </p14:xfrm>
          </p:contentPart>
        </mc:Choice>
        <mc:Fallback xmlns="">
          <p:pic>
            <p:nvPicPr>
              <p:cNvPr id="6" name="잉크 9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8225" y="3655060"/>
                <a:ext cx="1480185" cy="38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잉크 95"/>
              <p14:cNvContentPartPr/>
              <p14:nvPr/>
            </p14:nvContentPartPr>
            <p14:xfrm>
              <a:off x="7465695" y="3977005"/>
              <a:ext cx="514985" cy="0"/>
            </p14:xfrm>
          </p:contentPart>
        </mc:Choice>
        <mc:Fallback xmlns="">
          <p:pic>
            <p:nvPicPr>
              <p:cNvPr id="7" name="잉크 9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5695" y="3977005"/>
                <a:ext cx="514985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잉크 96"/>
              <p14:cNvContentPartPr/>
              <p14:nvPr/>
            </p14:nvContentPartPr>
            <p14:xfrm>
              <a:off x="7426960" y="3771265"/>
              <a:ext cx="1313180" cy="0"/>
            </p14:xfrm>
          </p:contentPart>
        </mc:Choice>
        <mc:Fallback xmlns="">
          <p:pic>
            <p:nvPicPr>
              <p:cNvPr id="8" name="잉크 9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26960" y="3771265"/>
                <a:ext cx="13131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잉크 97"/>
              <p14:cNvContentPartPr/>
              <p14:nvPr/>
            </p14:nvContentPartPr>
            <p14:xfrm>
              <a:off x="6989445" y="4350385"/>
              <a:ext cx="3449320" cy="308610"/>
            </p14:xfrm>
          </p:contentPart>
        </mc:Choice>
        <mc:Fallback xmlns="">
          <p:pic>
            <p:nvPicPr>
              <p:cNvPr id="9" name="잉크 9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89445" y="4350385"/>
                <a:ext cx="3449320" cy="308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잉크 98"/>
              <p14:cNvContentPartPr/>
              <p14:nvPr/>
            </p14:nvContentPartPr>
            <p14:xfrm>
              <a:off x="7028180" y="4543425"/>
              <a:ext cx="373380" cy="0"/>
            </p14:xfrm>
          </p:contentPart>
        </mc:Choice>
        <mc:Fallback xmlns="">
          <p:pic>
            <p:nvPicPr>
              <p:cNvPr id="10" name="잉크 9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28180" y="4543425"/>
                <a:ext cx="3733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잉크 99"/>
              <p14:cNvContentPartPr/>
              <p14:nvPr/>
            </p14:nvContentPartPr>
            <p14:xfrm>
              <a:off x="6950710" y="4775200"/>
              <a:ext cx="1145540" cy="38735"/>
            </p14:xfrm>
          </p:contentPart>
        </mc:Choice>
        <mc:Fallback xmlns="">
          <p:pic>
            <p:nvPicPr>
              <p:cNvPr id="11" name="잉크 9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0710" y="4775200"/>
                <a:ext cx="1145540" cy="38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잉크 100"/>
              <p14:cNvContentPartPr/>
              <p14:nvPr/>
            </p14:nvContentPartPr>
            <p14:xfrm>
              <a:off x="6847840" y="4826635"/>
              <a:ext cx="1120140" cy="12700"/>
            </p14:xfrm>
          </p:contentPart>
        </mc:Choice>
        <mc:Fallback xmlns="">
          <p:pic>
            <p:nvPicPr>
              <p:cNvPr id="12" name="잉크 10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7840" y="4826635"/>
                <a:ext cx="1120140" cy="1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잉크 101"/>
              <p14:cNvContentPartPr/>
              <p14:nvPr/>
            </p14:nvContentPartPr>
            <p14:xfrm>
              <a:off x="836930" y="4182745"/>
              <a:ext cx="836295" cy="64770"/>
            </p14:xfrm>
          </p:contentPart>
        </mc:Choice>
        <mc:Fallback xmlns="">
          <p:pic>
            <p:nvPicPr>
              <p:cNvPr id="13" name="잉크 10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6930" y="4182745"/>
                <a:ext cx="836295" cy="64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잉크 102"/>
              <p14:cNvContentPartPr/>
              <p14:nvPr/>
            </p14:nvContentPartPr>
            <p14:xfrm>
              <a:off x="965835" y="4247515"/>
              <a:ext cx="604520" cy="25400"/>
            </p14:xfrm>
          </p:contentPart>
        </mc:Choice>
        <mc:Fallback xmlns="">
          <p:pic>
            <p:nvPicPr>
              <p:cNvPr id="14" name="잉크 10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5835" y="4247515"/>
                <a:ext cx="604520" cy="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잉크 103"/>
              <p14:cNvContentPartPr/>
              <p14:nvPr/>
            </p14:nvContentPartPr>
            <p14:xfrm>
              <a:off x="7401560" y="3951605"/>
              <a:ext cx="720725" cy="89535"/>
            </p14:xfrm>
          </p:contentPart>
        </mc:Choice>
        <mc:Fallback xmlns="">
          <p:pic>
            <p:nvPicPr>
              <p:cNvPr id="15" name="잉크 10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01560" y="3951605"/>
                <a:ext cx="720725" cy="89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잉크 104"/>
              <p14:cNvContentPartPr/>
              <p14:nvPr/>
            </p14:nvContentPartPr>
            <p14:xfrm>
              <a:off x="7633335" y="4067175"/>
              <a:ext cx="630555" cy="0"/>
            </p14:xfrm>
          </p:contentPart>
        </mc:Choice>
        <mc:Fallback xmlns="">
          <p:pic>
            <p:nvPicPr>
              <p:cNvPr id="16" name="잉크 10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3335" y="4067175"/>
                <a:ext cx="630555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잉크 105"/>
              <p14:cNvContentPartPr/>
              <p14:nvPr/>
            </p14:nvContentPartPr>
            <p14:xfrm>
              <a:off x="6938010" y="4517390"/>
              <a:ext cx="2818765" cy="26035"/>
            </p14:xfrm>
          </p:contentPart>
        </mc:Choice>
        <mc:Fallback xmlns="">
          <p:pic>
            <p:nvPicPr>
              <p:cNvPr id="17" name="잉크 10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38010" y="4517390"/>
                <a:ext cx="2818765" cy="26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잉크 106"/>
              <p14:cNvContentPartPr/>
              <p14:nvPr/>
            </p14:nvContentPartPr>
            <p14:xfrm>
              <a:off x="7028180" y="4710430"/>
              <a:ext cx="1325880" cy="13335"/>
            </p14:xfrm>
          </p:contentPart>
        </mc:Choice>
        <mc:Fallback xmlns="">
          <p:pic>
            <p:nvPicPr>
              <p:cNvPr id="18" name="잉크 10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28180" y="4710430"/>
                <a:ext cx="1325880" cy="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잉크 107"/>
              <p14:cNvContentPartPr/>
              <p14:nvPr/>
            </p14:nvContentPartPr>
            <p14:xfrm>
              <a:off x="7543165" y="3655060"/>
              <a:ext cx="1673225" cy="13335"/>
            </p14:xfrm>
          </p:contentPart>
        </mc:Choice>
        <mc:Fallback xmlns="">
          <p:pic>
            <p:nvPicPr>
              <p:cNvPr id="19" name="잉크 10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43165" y="3655060"/>
                <a:ext cx="1673225" cy="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잉크 108"/>
              <p14:cNvContentPartPr/>
              <p14:nvPr/>
            </p14:nvContentPartPr>
            <p14:xfrm>
              <a:off x="6899275" y="3462020"/>
              <a:ext cx="695325" cy="38735"/>
            </p14:xfrm>
          </p:contentPart>
        </mc:Choice>
        <mc:Fallback xmlns="">
          <p:pic>
            <p:nvPicPr>
              <p:cNvPr id="20" name="잉크 10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99275" y="3462020"/>
                <a:ext cx="695325" cy="38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잉크 133"/>
              <p14:cNvContentPartPr/>
              <p14:nvPr/>
            </p14:nvContentPartPr>
            <p14:xfrm>
              <a:off x="6770370" y="1094105"/>
              <a:ext cx="321945" cy="38100"/>
            </p14:xfrm>
          </p:contentPart>
        </mc:Choice>
        <mc:Fallback xmlns="">
          <p:pic>
            <p:nvPicPr>
              <p:cNvPr id="21" name="잉크 13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70370" y="1094105"/>
                <a:ext cx="321945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잉크 134"/>
              <p14:cNvContentPartPr/>
              <p14:nvPr/>
            </p14:nvContentPartPr>
            <p14:xfrm>
              <a:off x="7066915" y="848995"/>
              <a:ext cx="102870" cy="206375"/>
            </p14:xfrm>
          </p:contentPart>
        </mc:Choice>
        <mc:Fallback xmlns="">
          <p:pic>
            <p:nvPicPr>
              <p:cNvPr id="22" name="잉크 13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66915" y="848995"/>
                <a:ext cx="102870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잉크 135"/>
              <p14:cNvContentPartPr/>
              <p14:nvPr/>
            </p14:nvContentPartPr>
            <p14:xfrm>
              <a:off x="6950710" y="1016635"/>
              <a:ext cx="116205" cy="128905"/>
            </p14:xfrm>
          </p:contentPart>
        </mc:Choice>
        <mc:Fallback xmlns="">
          <p:pic>
            <p:nvPicPr>
              <p:cNvPr id="23" name="잉크 13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50710" y="1016635"/>
                <a:ext cx="116205" cy="128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잉크 136"/>
              <p14:cNvContentPartPr/>
              <p14:nvPr/>
            </p14:nvContentPartPr>
            <p14:xfrm>
              <a:off x="6873875" y="1145540"/>
              <a:ext cx="76835" cy="179705"/>
            </p14:xfrm>
          </p:contentPart>
        </mc:Choice>
        <mc:Fallback xmlns="">
          <p:pic>
            <p:nvPicPr>
              <p:cNvPr id="24" name="잉크 13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73875" y="1145540"/>
                <a:ext cx="76835" cy="179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잉크 137"/>
              <p14:cNvContentPartPr/>
              <p14:nvPr/>
            </p14:nvContentPartPr>
            <p14:xfrm>
              <a:off x="6847840" y="952500"/>
              <a:ext cx="26035" cy="205740"/>
            </p14:xfrm>
          </p:contentPart>
        </mc:Choice>
        <mc:Fallback xmlns="">
          <p:pic>
            <p:nvPicPr>
              <p:cNvPr id="25" name="잉크 13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47840" y="952500"/>
                <a:ext cx="26035" cy="205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잉크 138"/>
              <p14:cNvContentPartPr/>
              <p14:nvPr/>
            </p14:nvContentPartPr>
            <p14:xfrm>
              <a:off x="6976745" y="926465"/>
              <a:ext cx="141605" cy="193040"/>
            </p14:xfrm>
          </p:contentPart>
        </mc:Choice>
        <mc:Fallback xmlns="">
          <p:pic>
            <p:nvPicPr>
              <p:cNvPr id="26" name="잉크 13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76745" y="926465"/>
                <a:ext cx="141605" cy="1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잉크 139"/>
              <p14:cNvContentPartPr/>
              <p14:nvPr/>
            </p14:nvContentPartPr>
            <p14:xfrm>
              <a:off x="7079615" y="810895"/>
              <a:ext cx="51435" cy="128270"/>
            </p14:xfrm>
          </p:contentPart>
        </mc:Choice>
        <mc:Fallback xmlns="">
          <p:pic>
            <p:nvPicPr>
              <p:cNvPr id="27" name="잉크 13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79615" y="810895"/>
                <a:ext cx="51435" cy="128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잉크 140"/>
              <p14:cNvContentPartPr/>
              <p14:nvPr/>
            </p14:nvContentPartPr>
            <p14:xfrm>
              <a:off x="7028180" y="939165"/>
              <a:ext cx="12700" cy="13335"/>
            </p14:xfrm>
          </p:contentPart>
        </mc:Choice>
        <mc:Fallback xmlns="">
          <p:pic>
            <p:nvPicPr>
              <p:cNvPr id="28" name="잉크 14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28180" y="939165"/>
                <a:ext cx="12700" cy="1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잉크 141"/>
              <p14:cNvContentPartPr/>
              <p14:nvPr/>
            </p14:nvContentPartPr>
            <p14:xfrm>
              <a:off x="3616960" y="2084705"/>
              <a:ext cx="347980" cy="206375"/>
            </p14:xfrm>
          </p:contentPart>
        </mc:Choice>
        <mc:Fallback xmlns="">
          <p:pic>
            <p:nvPicPr>
              <p:cNvPr id="29" name="잉크 14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16960" y="2084705"/>
                <a:ext cx="347980" cy="206375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도형 142"/>
          <p:cNvSpPr>
            <a:spLocks/>
          </p:cNvSpPr>
          <p:nvPr/>
        </p:nvSpPr>
        <p:spPr>
          <a:xfrm>
            <a:off x="77470" y="2895600"/>
            <a:ext cx="6127115" cy="217614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1" name="도형 143"/>
          <p:cNvSpPr>
            <a:spLocks/>
          </p:cNvSpPr>
          <p:nvPr/>
        </p:nvSpPr>
        <p:spPr>
          <a:xfrm>
            <a:off x="9216390" y="1930400"/>
            <a:ext cx="1519555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2" name="도형 144"/>
          <p:cNvSpPr>
            <a:spLocks/>
          </p:cNvSpPr>
          <p:nvPr/>
        </p:nvSpPr>
        <p:spPr>
          <a:xfrm>
            <a:off x="6584315" y="2870200"/>
            <a:ext cx="5451475" cy="266509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3" name="도형 145"/>
          <p:cNvSpPr>
            <a:spLocks/>
          </p:cNvSpPr>
          <p:nvPr/>
        </p:nvSpPr>
        <p:spPr>
          <a:xfrm>
            <a:off x="2324735" y="1885950"/>
            <a:ext cx="1743710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4" name="텍스트 상자 172"/>
          <p:cNvSpPr txBox="1">
            <a:spLocks/>
          </p:cNvSpPr>
          <p:nvPr/>
        </p:nvSpPr>
        <p:spPr>
          <a:xfrm>
            <a:off x="5726430" y="2040890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 내역 정보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35" name="텍스트 상자 173"/>
          <p:cNvSpPr txBox="1">
            <a:spLocks/>
          </p:cNvSpPr>
          <p:nvPr/>
        </p:nvSpPr>
        <p:spPr>
          <a:xfrm>
            <a:off x="152400" y="4345305"/>
            <a:ext cx="5306060" cy="6153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 추적 번호: 예) 764537389287 를 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복사해 주세요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60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24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8" descr="C:/Users/Amy/AppData/Roaming/PolarisOffice/ETemp/13888_7094336/fImage92006119333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760"/>
            <a:ext cx="12119610" cy="5085715"/>
          </a:xfrm>
          <a:prstGeom prst="rect">
            <a:avLst/>
          </a:prstGeom>
          <a:noFill/>
        </p:spPr>
      </p:pic>
      <p:pic>
        <p:nvPicPr>
          <p:cNvPr id="5" name="그림 10" descr="C:/Users/Amy/AppData/Roaming/PolarisOffice/ETemp/13888_7094336/fImage43531217673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" y="154305"/>
            <a:ext cx="11914505" cy="1094105"/>
          </a:xfrm>
          <a:prstGeom prst="rect">
            <a:avLst/>
          </a:prstGeom>
          <a:noFill/>
        </p:spPr>
      </p:pic>
      <p:sp>
        <p:nvSpPr>
          <p:cNvPr id="6" name="도형 146"/>
          <p:cNvSpPr>
            <a:spLocks/>
          </p:cNvSpPr>
          <p:nvPr/>
        </p:nvSpPr>
        <p:spPr>
          <a:xfrm>
            <a:off x="180975" y="269875"/>
            <a:ext cx="3668395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174"/>
          <p:cNvSpPr txBox="1">
            <a:spLocks/>
          </p:cNvSpPr>
          <p:nvPr/>
        </p:nvSpPr>
        <p:spPr>
          <a:xfrm>
            <a:off x="4760595" y="264795"/>
            <a:ext cx="6374130" cy="6153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제품 배송 현황 확인을 위해</a:t>
            </a:r>
            <a:endParaRPr lang="ko-KR" altLang="en-US" sz="20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웹싸이트 주소창에 equickquick 배송업체 주소를 입력!!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pic>
        <p:nvPicPr>
          <p:cNvPr id="8" name="그림 203" descr="C:/Users/Amy/AppData/Roaming/PolarisOffice/ETemp/13888_7094336/fImage92006482466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" y="1063625"/>
            <a:ext cx="12119610" cy="5085715"/>
          </a:xfrm>
          <a:prstGeom prst="rect">
            <a:avLst/>
          </a:prstGeom>
          <a:noFill/>
        </p:spPr>
      </p:pic>
      <p:sp>
        <p:nvSpPr>
          <p:cNvPr id="9" name="도형 204"/>
          <p:cNvSpPr>
            <a:spLocks/>
          </p:cNvSpPr>
          <p:nvPr/>
        </p:nvSpPr>
        <p:spPr>
          <a:xfrm>
            <a:off x="4054475" y="367665"/>
            <a:ext cx="568325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60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24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7" descr="C:/Users/Amy/AppData/Roaming/PolarisOffice/ETemp/13888_7094336/fImage920061185141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-635"/>
            <a:ext cx="12221845" cy="5965190"/>
          </a:xfrm>
          <a:prstGeom prst="rect">
            <a:avLst/>
          </a:prstGeom>
          <a:noFill/>
        </p:spPr>
      </p:pic>
      <p:sp>
        <p:nvSpPr>
          <p:cNvPr id="5" name="도형 149"/>
          <p:cNvSpPr>
            <a:spLocks/>
          </p:cNvSpPr>
          <p:nvPr/>
        </p:nvSpPr>
        <p:spPr>
          <a:xfrm>
            <a:off x="6771005" y="3603625"/>
            <a:ext cx="3437255" cy="117221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150"/>
          <p:cNvSpPr>
            <a:spLocks/>
          </p:cNvSpPr>
          <p:nvPr/>
        </p:nvSpPr>
        <p:spPr>
          <a:xfrm>
            <a:off x="10349230" y="3603625"/>
            <a:ext cx="978535" cy="114617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175"/>
          <p:cNvSpPr txBox="1">
            <a:spLocks/>
          </p:cNvSpPr>
          <p:nvPr/>
        </p:nvSpPr>
        <p:spPr>
          <a:xfrm>
            <a:off x="6768465" y="3121660"/>
            <a:ext cx="5177155" cy="3079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0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※미리 복사해 두신 배송추적번호를 입력</a:t>
            </a:r>
            <a:endParaRPr lang="ko-KR" altLang="en-US" sz="20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176"/>
          <p:cNvSpPr txBox="1">
            <a:spLocks/>
          </p:cNvSpPr>
          <p:nvPr/>
        </p:nvSpPr>
        <p:spPr>
          <a:xfrm>
            <a:off x="10411460" y="5168900"/>
            <a:ext cx="4572635" cy="5543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C</a:t>
            </a:r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LICK! 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클릭해주세요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205"/>
          <p:cNvSpPr txBox="1">
            <a:spLocks/>
          </p:cNvSpPr>
          <p:nvPr/>
        </p:nvSpPr>
        <p:spPr>
          <a:xfrm>
            <a:off x="7155815" y="4242435"/>
            <a:ext cx="4572635" cy="36957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24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예) 764537389287</a:t>
            </a:r>
            <a:endParaRPr lang="ko-KR" altLang="en-US" sz="24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6000"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524000" y="3498850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endParaRPr lang="ko-KR" altLang="en-US" sz="24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1" descr="C:/Users/Amy/AppData/Roaming/PolarisOffice/ETemp/13888_7094336/fImage4043681227711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" y="-635"/>
            <a:ext cx="12162790" cy="6844665"/>
          </a:xfrm>
          <a:prstGeom prst="rect">
            <a:avLst/>
          </a:prstGeom>
          <a:noFill/>
        </p:spPr>
      </p:pic>
      <p:sp>
        <p:nvSpPr>
          <p:cNvPr id="5" name="도형 151"/>
          <p:cNvSpPr>
            <a:spLocks/>
          </p:cNvSpPr>
          <p:nvPr/>
        </p:nvSpPr>
        <p:spPr>
          <a:xfrm>
            <a:off x="412115" y="1930400"/>
            <a:ext cx="11083290" cy="4196715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177"/>
          <p:cNvSpPr txBox="1">
            <a:spLocks/>
          </p:cNvSpPr>
          <p:nvPr/>
        </p:nvSpPr>
        <p:spPr>
          <a:xfrm>
            <a:off x="3009900" y="663575"/>
            <a:ext cx="6013450" cy="5543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※ 세부 배송 내역을 볼 수 있는 페이지로 넘어갑니다</a:t>
            </a:r>
            <a:endParaRPr lang="ko-KR" altLang="en-US" sz="18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   해당 페이지 하단을 확인!</a:t>
            </a: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206"/>
          <p:cNvSpPr txBox="1">
            <a:spLocks/>
          </p:cNvSpPr>
          <p:nvPr/>
        </p:nvSpPr>
        <p:spPr>
          <a:xfrm>
            <a:off x="3810000" y="2286000"/>
            <a:ext cx="4572635" cy="27749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도형 207"/>
          <p:cNvSpPr>
            <a:spLocks/>
          </p:cNvSpPr>
          <p:nvPr/>
        </p:nvSpPr>
        <p:spPr>
          <a:xfrm rot="16200000">
            <a:off x="5290185" y="1411605"/>
            <a:ext cx="568325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6" name="그림 73" descr="C:/Users/Amy/AppData/Roaming/PolarisOffice/ETemp/13888_7094336/fImage1058252818253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" y="-52070"/>
            <a:ext cx="10281920" cy="4770755"/>
          </a:xfrm>
          <a:prstGeom prst="rect">
            <a:avLst/>
          </a:prstGeom>
          <a:noFill/>
        </p:spPr>
      </p:pic>
      <p:pic>
        <p:nvPicPr>
          <p:cNvPr id="7" name="그림 74" descr="C:/Users/Amy/AppData/Roaming/PolarisOffice/ETemp/13888_7094336/fImage1654622826868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" b="4454"/>
          <a:stretch>
            <a:fillRect/>
          </a:stretch>
        </p:blipFill>
        <p:spPr>
          <a:xfrm>
            <a:off x="793750" y="2160905"/>
            <a:ext cx="10420985" cy="459867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잉크 76"/>
              <p14:cNvContentPartPr/>
              <p14:nvPr/>
            </p14:nvContentPartPr>
            <p14:xfrm>
              <a:off x="2955925" y="1226185"/>
              <a:ext cx="930910" cy="175260"/>
            </p14:xfrm>
          </p:contentPart>
        </mc:Choice>
        <mc:Fallback xmlns="">
          <p:pic>
            <p:nvPicPr>
              <p:cNvPr id="8" name="잉크 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925" y="1226185"/>
                <a:ext cx="930910" cy="175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잉크 78"/>
              <p14:cNvContentPartPr/>
              <p14:nvPr/>
            </p14:nvContentPartPr>
            <p14:xfrm>
              <a:off x="6656705" y="1270000"/>
              <a:ext cx="163830" cy="120650"/>
            </p14:xfrm>
          </p:contentPart>
        </mc:Choice>
        <mc:Fallback xmlns="">
          <p:pic>
            <p:nvPicPr>
              <p:cNvPr id="9" name="잉크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6705" y="1270000"/>
                <a:ext cx="163830" cy="12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잉크 79"/>
              <p14:cNvContentPartPr/>
              <p14:nvPr/>
            </p14:nvContentPartPr>
            <p14:xfrm>
              <a:off x="6327775" y="5113020"/>
              <a:ext cx="11430" cy="10795"/>
            </p14:xfrm>
          </p:contentPart>
        </mc:Choice>
        <mc:Fallback xmlns="">
          <p:pic>
            <p:nvPicPr>
              <p:cNvPr id="10" name="잉크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27775" y="5113020"/>
                <a:ext cx="11430" cy="10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잉크 80"/>
              <p14:cNvContentPartPr/>
              <p14:nvPr/>
            </p14:nvContentPartPr>
            <p14:xfrm>
              <a:off x="9240520" y="5123815"/>
              <a:ext cx="1061720" cy="76835"/>
            </p14:xfrm>
          </p:contentPart>
        </mc:Choice>
        <mc:Fallback xmlns="">
          <p:pic>
            <p:nvPicPr>
              <p:cNvPr id="11" name="잉크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0520" y="5123815"/>
                <a:ext cx="1061720" cy="76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잉크 82"/>
              <p14:cNvContentPartPr/>
              <p14:nvPr/>
            </p14:nvContentPartPr>
            <p14:xfrm>
              <a:off x="6207760" y="5113020"/>
              <a:ext cx="1127760" cy="65405"/>
            </p14:xfrm>
          </p:contentPart>
        </mc:Choice>
        <mc:Fallback xmlns="">
          <p:pic>
            <p:nvPicPr>
              <p:cNvPr id="12" name="잉크 8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7760" y="5113020"/>
                <a:ext cx="1127760" cy="6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잉크 83"/>
              <p14:cNvContentPartPr/>
              <p14:nvPr/>
            </p14:nvContentPartPr>
            <p14:xfrm>
              <a:off x="6251575" y="4620260"/>
              <a:ext cx="930275" cy="0"/>
            </p14:xfrm>
          </p:contentPart>
        </mc:Choice>
        <mc:Fallback xmlns="">
          <p:pic>
            <p:nvPicPr>
              <p:cNvPr id="13" name="잉크 8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51575" y="4620260"/>
                <a:ext cx="930275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잉크 85"/>
              <p14:cNvContentPartPr/>
              <p14:nvPr/>
            </p14:nvContentPartPr>
            <p14:xfrm>
              <a:off x="6229350" y="4050665"/>
              <a:ext cx="1007110" cy="120650"/>
            </p14:xfrm>
          </p:contentPart>
        </mc:Choice>
        <mc:Fallback xmlns="">
          <p:pic>
            <p:nvPicPr>
              <p:cNvPr id="14" name="잉크 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29350" y="4050665"/>
                <a:ext cx="1007110" cy="12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잉크 86"/>
              <p14:cNvContentPartPr/>
              <p14:nvPr/>
            </p14:nvContentPartPr>
            <p14:xfrm>
              <a:off x="6120130" y="3613150"/>
              <a:ext cx="1127760" cy="32385"/>
            </p14:xfrm>
          </p:contentPart>
        </mc:Choice>
        <mc:Fallback xmlns="">
          <p:pic>
            <p:nvPicPr>
              <p:cNvPr id="15" name="잉크 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20130" y="3613150"/>
                <a:ext cx="1127760" cy="32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잉크 87"/>
              <p14:cNvContentPartPr/>
              <p14:nvPr/>
            </p14:nvContentPartPr>
            <p14:xfrm>
              <a:off x="9371965" y="4116705"/>
              <a:ext cx="568960" cy="32385"/>
            </p14:xfrm>
          </p:contentPart>
        </mc:Choice>
        <mc:Fallback xmlns="">
          <p:pic>
            <p:nvPicPr>
              <p:cNvPr id="16" name="잉크 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71965" y="4116705"/>
                <a:ext cx="568960" cy="32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잉크 90"/>
              <p14:cNvContentPartPr/>
              <p14:nvPr/>
            </p14:nvContentPartPr>
            <p14:xfrm>
              <a:off x="9371965" y="4653280"/>
              <a:ext cx="568960" cy="21590"/>
            </p14:xfrm>
          </p:contentPart>
        </mc:Choice>
        <mc:Fallback xmlns="">
          <p:pic>
            <p:nvPicPr>
              <p:cNvPr id="17" name="잉크 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371965" y="4653280"/>
                <a:ext cx="568960" cy="21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잉크 91"/>
              <p14:cNvContentPartPr/>
              <p14:nvPr/>
            </p14:nvContentPartPr>
            <p14:xfrm>
              <a:off x="9426575" y="5616575"/>
              <a:ext cx="525145" cy="120015"/>
            </p14:xfrm>
          </p:contentPart>
        </mc:Choice>
        <mc:Fallback xmlns="">
          <p:pic>
            <p:nvPicPr>
              <p:cNvPr id="18" name="잉크 9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26575" y="5616575"/>
                <a:ext cx="525145" cy="120015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도형 152"/>
          <p:cNvSpPr>
            <a:spLocks/>
          </p:cNvSpPr>
          <p:nvPr/>
        </p:nvSpPr>
        <p:spPr>
          <a:xfrm>
            <a:off x="2471420" y="2818765"/>
            <a:ext cx="2317750" cy="386207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0" name="도형 153"/>
          <p:cNvSpPr>
            <a:spLocks/>
          </p:cNvSpPr>
          <p:nvPr/>
        </p:nvSpPr>
        <p:spPr>
          <a:xfrm>
            <a:off x="6539230" y="5276215"/>
            <a:ext cx="1519555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1" name="텍스트 상자 178"/>
          <p:cNvSpPr txBox="1">
            <a:spLocks/>
          </p:cNvSpPr>
          <p:nvPr/>
        </p:nvSpPr>
        <p:spPr>
          <a:xfrm>
            <a:off x="3112770" y="3418205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택배 발송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22" name="텍스트 상자 179"/>
          <p:cNvSpPr txBox="1">
            <a:spLocks/>
          </p:cNvSpPr>
          <p:nvPr/>
        </p:nvSpPr>
        <p:spPr>
          <a:xfrm>
            <a:off x="2760345" y="4004945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퀵퀵 배송업체 도착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23" name="텍스트 상자 180"/>
          <p:cNvSpPr txBox="1">
            <a:spLocks/>
          </p:cNvSpPr>
          <p:nvPr/>
        </p:nvSpPr>
        <p:spPr>
          <a:xfrm>
            <a:off x="2695575" y="4507230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퀵퀵 배송업체 출발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24" name="텍스트 상자 181"/>
          <p:cNvSpPr txBox="1">
            <a:spLocks/>
          </p:cNvSpPr>
          <p:nvPr/>
        </p:nvSpPr>
        <p:spPr>
          <a:xfrm>
            <a:off x="2960370" y="5055235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인천공항 도착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25" name="텍스트 상자 182"/>
          <p:cNvSpPr txBox="1">
            <a:spLocks/>
          </p:cNvSpPr>
          <p:nvPr/>
        </p:nvSpPr>
        <p:spPr>
          <a:xfrm>
            <a:off x="2882900" y="5607685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세관통관 과정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26" name="텍스트 상자 183"/>
          <p:cNvSpPr txBox="1">
            <a:spLocks/>
          </p:cNvSpPr>
          <p:nvPr/>
        </p:nvSpPr>
        <p:spPr>
          <a:xfrm>
            <a:off x="2561590" y="6290945"/>
            <a:ext cx="266509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현지배송업체 배달 상태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27" name="도형 188"/>
          <p:cNvSpPr>
            <a:spLocks/>
          </p:cNvSpPr>
          <p:nvPr/>
        </p:nvSpPr>
        <p:spPr>
          <a:xfrm>
            <a:off x="4860290" y="1628140"/>
            <a:ext cx="2155190" cy="6057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28" name="텍스트 상자 189"/>
          <p:cNvSpPr txBox="1">
            <a:spLocks/>
          </p:cNvSpPr>
          <p:nvPr/>
        </p:nvSpPr>
        <p:spPr>
          <a:xfrm>
            <a:off x="7200265" y="1829435"/>
            <a:ext cx="4572635" cy="24701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택배 배송  세부 과정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29" name="텍스트 상자 190"/>
          <p:cNvSpPr txBox="1">
            <a:spLocks/>
          </p:cNvSpPr>
          <p:nvPr/>
        </p:nvSpPr>
        <p:spPr>
          <a:xfrm>
            <a:off x="4896485" y="5343525"/>
            <a:ext cx="4572635" cy="98615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정상적인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세관통관을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확인하기 위해</a:t>
            </a:r>
            <a:endParaRPr lang="ko-KR" altLang="en-US" sz="1600" b="1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hangingPunct="1"/>
            <a:r>
              <a:rPr lang="ko-KR" sz="16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클릭!!</a:t>
            </a:r>
            <a:endParaRPr lang="ko-KR" altLang="en-US" sz="1600">
              <a:latin typeface="맑은 고딕" charset="0"/>
              <a:ea typeface="맑은 고딕" charset="0"/>
            </a:endParaRPr>
          </a:p>
        </p:txBody>
      </p:sp>
      <p:sp>
        <p:nvSpPr>
          <p:cNvPr id="30" name="도형 208"/>
          <p:cNvSpPr>
            <a:spLocks/>
          </p:cNvSpPr>
          <p:nvPr/>
        </p:nvSpPr>
        <p:spPr>
          <a:xfrm flipH="1">
            <a:off x="5921375" y="5297805"/>
            <a:ext cx="566420" cy="4051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잉크 210"/>
              <p14:cNvContentPartPr/>
              <p14:nvPr/>
            </p14:nvContentPartPr>
            <p14:xfrm>
              <a:off x="2729230" y="5921375"/>
              <a:ext cx="1647190" cy="0"/>
            </p14:xfrm>
          </p:contentPart>
        </mc:Choice>
        <mc:Fallback xmlns="">
          <p:pic>
            <p:nvPicPr>
              <p:cNvPr id="31" name="잉크 2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29230" y="5921375"/>
                <a:ext cx="164719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16</Pages>
  <Words>1</Words>
  <Characters>0</Characters>
  <Application>Microsoft Office PowerPoint</Application>
  <DocSecurity>0</DocSecurity>
  <PresentationFormat>와이드스크린</PresentationFormat>
  <Lines>0</Lines>
  <Paragraphs>1</Paragraphs>
  <Slides>16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Office 테마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amymoon12</dc:creator>
  <cp:lastModifiedBy>djwl9616@naver.com</cp:lastModifiedBy>
  <cp:revision>4</cp:revision>
  <dcterms:modified xsi:type="dcterms:W3CDTF">2024-02-04T09:01:26Z</dcterms:modified>
  <cp:version>9.104.190.51131</cp:version>
</cp:coreProperties>
</file>